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1"/>
  </p:sldMasterIdLst>
  <p:notesMasterIdLst>
    <p:notesMasterId r:id="rId13"/>
  </p:notesMasterIdLst>
  <p:handoutMasterIdLst>
    <p:handoutMasterId r:id="rId14"/>
  </p:handoutMasterIdLst>
  <p:sldIdLst>
    <p:sldId id="301" r:id="rId2"/>
    <p:sldId id="324" r:id="rId3"/>
    <p:sldId id="326" r:id="rId4"/>
    <p:sldId id="327" r:id="rId5"/>
    <p:sldId id="318" r:id="rId6"/>
    <p:sldId id="325" r:id="rId7"/>
    <p:sldId id="319" r:id="rId8"/>
    <p:sldId id="321" r:id="rId9"/>
    <p:sldId id="304" r:id="rId10"/>
    <p:sldId id="305" r:id="rId11"/>
    <p:sldId id="289"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87" autoAdjust="0"/>
    <p:restoredTop sz="87826" autoAdjust="0"/>
  </p:normalViewPr>
  <p:slideViewPr>
    <p:cSldViewPr>
      <p:cViewPr>
        <p:scale>
          <a:sx n="87" d="100"/>
          <a:sy n="87" d="100"/>
        </p:scale>
        <p:origin x="-870" y="21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p:scale>
          <a:sx n="100" d="100"/>
          <a:sy n="100" d="100"/>
        </p:scale>
        <p:origin x="-1794" y="1260"/>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9DC2B8B-5404-4A74-9A87-77E3F4F6AC6C}" type="datetimeFigureOut">
              <a:rPr lang="en-GB" smtClean="0"/>
              <a:pPr/>
              <a:t>31/05/2009</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13B8251-D211-4D99-B62E-4E780CA4D81A}" type="slidenum">
              <a:rPr lang="en-GB" smtClean="0"/>
              <a:pPr/>
              <a:t>‹#›</a:t>
            </a:fld>
            <a:endParaRPr lang="en-GB"/>
          </a:p>
        </p:txBody>
      </p:sp>
    </p:spTree>
    <p:extLst>
      <p:ext uri="{BB962C8B-B14F-4D97-AF65-F5344CB8AC3E}">
        <p14:creationId xmlns:p14="http://schemas.microsoft.com/office/powerpoint/2010/main" xmlns="" val="34153326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2E75231-31C7-46E0-BD97-764A4636116E}" type="datetimeFigureOut">
              <a:rPr lang="en-GB" smtClean="0"/>
              <a:pPr/>
              <a:t>31/05/2009</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922F5FB-7EAC-4439-8829-28BAA4E753B3}" type="slidenum">
              <a:rPr lang="en-GB" smtClean="0"/>
              <a:pPr/>
              <a:t>‹#›</a:t>
            </a:fld>
            <a:endParaRPr lang="en-GB"/>
          </a:p>
        </p:txBody>
      </p:sp>
    </p:spTree>
    <p:extLst>
      <p:ext uri="{BB962C8B-B14F-4D97-AF65-F5344CB8AC3E}">
        <p14:creationId xmlns:p14="http://schemas.microsoft.com/office/powerpoint/2010/main" xmlns="" val="29605855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p:spPr>
      </p:sp>
      <p:sp>
        <p:nvSpPr>
          <p:cNvPr id="19459" name="Notes Placeholder 2"/>
          <p:cNvSpPr>
            <a:spLocks noGrp="1"/>
          </p:cNvSpPr>
          <p:nvPr>
            <p:ph type="body" idx="1"/>
          </p:nvPr>
        </p:nvSpPr>
        <p:spPr bwMode="auto">
          <a:noFill/>
        </p:spPr>
        <p:txBody>
          <a:bodyPr/>
          <a:lstStyle/>
          <a:p>
            <a:endParaRPr lang="en-GB" smtClean="0">
              <a:ea typeface="ＭＳ Ｐゴシック" pitchFamily="34" charset="-128"/>
            </a:endParaRPr>
          </a:p>
        </p:txBody>
      </p:sp>
      <p:sp>
        <p:nvSpPr>
          <p:cNvPr id="19460" name="Slide Number Placeholder 3"/>
          <p:cNvSpPr>
            <a:spLocks noGrp="1"/>
          </p:cNvSpPr>
          <p:nvPr>
            <p:ph type="sldNum" sz="quarter" idx="5"/>
          </p:nvPr>
        </p:nvSpPr>
        <p:spPr bwMode="auto">
          <a:noFill/>
          <a:ln>
            <a:miter lim="800000"/>
            <a:headEnd/>
            <a:tailEnd/>
          </a:ln>
        </p:spPr>
        <p:txBody>
          <a:bodyPr/>
          <a:lstStyle/>
          <a:p>
            <a:fld id="{2C55A3BE-ED56-4B31-AA0F-069DD4FA7B46}" type="slidenum">
              <a:rPr lang="en-US" smtClean="0">
                <a:ea typeface="ＭＳ Ｐゴシック" pitchFamily="34" charset="-128"/>
              </a:rPr>
              <a:pPr/>
              <a:t>1</a:t>
            </a:fld>
            <a:endParaRPr lang="en-US" smtClean="0">
              <a:ea typeface="ＭＳ Ｐゴシック" pitchFamily="34" charset="-128"/>
            </a:endParaRPr>
          </a:p>
        </p:txBody>
      </p:sp>
    </p:spTree>
    <p:extLst>
      <p:ext uri="{BB962C8B-B14F-4D97-AF65-F5344CB8AC3E}">
        <p14:creationId xmlns:p14="http://schemas.microsoft.com/office/powerpoint/2010/main" xmlns="" val="4283644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BZ" dirty="0"/>
          </a:p>
        </p:txBody>
      </p:sp>
      <p:sp>
        <p:nvSpPr>
          <p:cNvPr id="4" name="Slide Number Placeholder 3"/>
          <p:cNvSpPr>
            <a:spLocks noGrp="1"/>
          </p:cNvSpPr>
          <p:nvPr>
            <p:ph type="sldNum" sz="quarter" idx="10"/>
          </p:nvPr>
        </p:nvSpPr>
        <p:spPr/>
        <p:txBody>
          <a:bodyPr/>
          <a:lstStyle/>
          <a:p>
            <a:fld id="{0922F5FB-7EAC-4439-8829-28BAA4E753B3}" type="slidenum">
              <a:rPr lang="en-GB" smtClean="0"/>
              <a:pPr/>
              <a:t>9</a:t>
            </a:fld>
            <a:endParaRPr lang="en-GB"/>
          </a:p>
        </p:txBody>
      </p:sp>
    </p:spTree>
    <p:extLst>
      <p:ext uri="{BB962C8B-B14F-4D97-AF65-F5344CB8AC3E}">
        <p14:creationId xmlns:p14="http://schemas.microsoft.com/office/powerpoint/2010/main" xmlns="" val="49406270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 Id="rId5" Type="http://schemas.openxmlformats.org/officeDocument/2006/relationships/image" Target="../media/image7.jpeg"/><Relationship Id="rId4"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5" descr="template-PPT-cover.jpg"/>
          <p:cNvPicPr>
            <a:picLocks noChangeAspect="1"/>
          </p:cNvPicPr>
          <p:nvPr/>
        </p:nvPicPr>
        <p:blipFill>
          <a:blip r:embed="rId2" cstate="print"/>
          <a:srcRect/>
          <a:stretch>
            <a:fillRect/>
          </a:stretch>
        </p:blipFill>
        <p:spPr bwMode="auto">
          <a:xfrm>
            <a:off x="0" y="6350"/>
            <a:ext cx="9144000" cy="6851650"/>
          </a:xfrm>
          <a:prstGeom prst="rect">
            <a:avLst/>
          </a:prstGeom>
          <a:noFill/>
          <a:ln w="9525">
            <a:noFill/>
            <a:miter lim="800000"/>
            <a:headEnd/>
            <a:tailEnd/>
          </a:ln>
        </p:spPr>
      </p:pic>
      <p:pic>
        <p:nvPicPr>
          <p:cNvPr id="5" name="Picture 7" descr="GCCA-logo-(3)-for-dark-background.png"/>
          <p:cNvPicPr>
            <a:picLocks noChangeAspect="1"/>
          </p:cNvPicPr>
          <p:nvPr/>
        </p:nvPicPr>
        <p:blipFill>
          <a:blip r:embed="rId3" cstate="print"/>
          <a:srcRect/>
          <a:stretch>
            <a:fillRect/>
          </a:stretch>
        </p:blipFill>
        <p:spPr bwMode="auto">
          <a:xfrm>
            <a:off x="7159625" y="5121275"/>
            <a:ext cx="1984375" cy="1401763"/>
          </a:xfrm>
          <a:prstGeom prst="rect">
            <a:avLst/>
          </a:prstGeom>
          <a:noFill/>
          <a:ln w="9525">
            <a:noFill/>
            <a:miter lim="800000"/>
            <a:headEnd/>
            <a:tailEnd/>
          </a:ln>
        </p:spPr>
      </p:pic>
      <p:pic>
        <p:nvPicPr>
          <p:cNvPr id="6" name="Picture 9"/>
          <p:cNvPicPr>
            <a:picLocks noChangeAspect="1"/>
          </p:cNvPicPr>
          <p:nvPr/>
        </p:nvPicPr>
        <p:blipFill>
          <a:blip r:embed="rId4" cstate="print"/>
          <a:srcRect/>
          <a:stretch>
            <a:fillRect/>
          </a:stretch>
        </p:blipFill>
        <p:spPr bwMode="auto">
          <a:xfrm>
            <a:off x="3814763" y="5292725"/>
            <a:ext cx="1419225" cy="981075"/>
          </a:xfrm>
          <a:prstGeom prst="rect">
            <a:avLst/>
          </a:prstGeom>
          <a:noFill/>
          <a:ln w="9525">
            <a:noFill/>
            <a:miter lim="800000"/>
            <a:headEnd/>
            <a:tailEnd/>
          </a:ln>
        </p:spPr>
      </p:pic>
      <p:sp>
        <p:nvSpPr>
          <p:cNvPr id="7" name="Subtitle 2"/>
          <p:cNvSpPr txBox="1">
            <a:spLocks/>
          </p:cNvSpPr>
          <p:nvPr/>
        </p:nvSpPr>
        <p:spPr bwMode="auto">
          <a:xfrm>
            <a:off x="2344738" y="6169025"/>
            <a:ext cx="5427662" cy="354013"/>
          </a:xfrm>
          <a:prstGeom prst="rect">
            <a:avLst/>
          </a:prstGeom>
          <a:noFill/>
          <a:ln w="9525">
            <a:noFill/>
            <a:miter lim="800000"/>
            <a:headEnd/>
            <a:tailEnd/>
          </a:ln>
        </p:spPr>
        <p:txBody>
          <a:bodyPr/>
          <a:lstStyle>
            <a:lvl1pPr marL="0" indent="0" algn="ctr">
              <a:buNone/>
              <a:defRPr>
                <a:ln>
                  <a:noFill/>
                </a:ln>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a:defRPr/>
            </a:pPr>
            <a:r>
              <a:rPr lang="en-US" sz="1000" b="1" i="1" dirty="0" smtClean="0"/>
              <a:t>An initiative of the ACP Group of States funded by the European Union</a:t>
            </a:r>
            <a:endParaRPr lang="fr-BE" sz="1000" b="1" dirty="0" smtClean="0"/>
          </a:p>
          <a:p>
            <a:pPr eaLnBrk="0" hangingPunct="0">
              <a:spcBef>
                <a:spcPct val="20000"/>
              </a:spcBef>
              <a:buClr>
                <a:srgbClr val="7F7F7F"/>
              </a:buClr>
              <a:buFont typeface="Arial" charset="0"/>
              <a:buNone/>
              <a:defRPr/>
            </a:pPr>
            <a:endParaRPr lang="en-US" sz="3200" dirty="0">
              <a:latin typeface="Arial"/>
              <a:ea typeface="ＭＳ Ｐゴシック" charset="-128"/>
              <a:cs typeface="Arial"/>
            </a:endParaRPr>
          </a:p>
        </p:txBody>
      </p:sp>
      <p:sp>
        <p:nvSpPr>
          <p:cNvPr id="8" name="Rectangle 1"/>
          <p:cNvSpPr>
            <a:spLocks noChangeArrowheads="1"/>
          </p:cNvSpPr>
          <p:nvPr/>
        </p:nvSpPr>
        <p:spPr bwMode="auto">
          <a:xfrm>
            <a:off x="0" y="44450"/>
            <a:ext cx="184150" cy="368300"/>
          </a:xfrm>
          <a:prstGeom prst="rect">
            <a:avLst/>
          </a:prstGeom>
          <a:noFill/>
          <a:ln w="9525">
            <a:noFill/>
            <a:miter lim="800000"/>
            <a:headEnd/>
            <a:tailEnd/>
          </a:ln>
          <a:effectLst/>
        </p:spPr>
        <p:txBody>
          <a:bodyPr wrap="none" anchor="ctr">
            <a:spAutoFit/>
          </a:bodyPr>
          <a:lstStyle/>
          <a:p>
            <a:pPr eaLnBrk="0" hangingPunct="0">
              <a:defRPr/>
            </a:pPr>
            <a:endParaRPr lang="en-US" dirty="0">
              <a:latin typeface="Arial" pitchFamily="34" charset="0"/>
            </a:endParaRPr>
          </a:p>
        </p:txBody>
      </p:sp>
      <p:pic>
        <p:nvPicPr>
          <p:cNvPr id="9" name="Picture 12" descr="euflag.jpg"/>
          <p:cNvPicPr>
            <a:picLocks noChangeAspect="1"/>
          </p:cNvPicPr>
          <p:nvPr/>
        </p:nvPicPr>
        <p:blipFill>
          <a:blip r:embed="rId5" cstate="print"/>
          <a:srcRect/>
          <a:stretch>
            <a:fillRect/>
          </a:stretch>
        </p:blipFill>
        <p:spPr bwMode="auto">
          <a:xfrm>
            <a:off x="5233988" y="5472113"/>
            <a:ext cx="946150" cy="630237"/>
          </a:xfrm>
          <a:prstGeom prst="rect">
            <a:avLst/>
          </a:prstGeom>
          <a:noFill/>
          <a:ln w="9525">
            <a:noFill/>
            <a:miter lim="800000"/>
            <a:headEnd/>
            <a:tailEnd/>
          </a:ln>
        </p:spPr>
      </p:pic>
      <p:sp>
        <p:nvSpPr>
          <p:cNvPr id="2" name="Title 1"/>
          <p:cNvSpPr>
            <a:spLocks noGrp="1"/>
          </p:cNvSpPr>
          <p:nvPr>
            <p:ph type="ctrTitle"/>
          </p:nvPr>
        </p:nvSpPr>
        <p:spPr>
          <a:xfrm>
            <a:off x="685800" y="2130425"/>
            <a:ext cx="7772400" cy="1470025"/>
          </a:xfrm>
        </p:spPr>
        <p:txBody>
          <a:bodyPr/>
          <a:lstStyle>
            <a:lvl1pPr>
              <a:defRPr baseline="0"/>
            </a:lvl1pPr>
          </a:lstStyle>
          <a:p>
            <a:r>
              <a:rPr lang="en-US"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ln>
                  <a:noFill/>
                </a:ln>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a:xfrm>
            <a:off x="457200" y="6027738"/>
            <a:ext cx="2133600" cy="365125"/>
          </a:xfrm>
          <a:prstGeom prst="rect">
            <a:avLst/>
          </a:prstGeom>
        </p:spPr>
        <p:txBody>
          <a:bodyPr vert="horz" wrap="square" lIns="91440" tIns="45720" rIns="91440" bIns="45720" numCol="1" anchor="t" anchorCtr="0" compatLnSpc="1">
            <a:prstTxWarp prst="textNoShape">
              <a:avLst/>
            </a:prstTxWarp>
          </a:bodyPr>
          <a:lstStyle>
            <a:lvl1pPr>
              <a:defRPr>
                <a:ea typeface="ＭＳ Ｐゴシック" charset="-128"/>
              </a:defRPr>
            </a:lvl1pPr>
          </a:lstStyle>
          <a:p>
            <a:pPr>
              <a:defRPr/>
            </a:pPr>
            <a:endParaRPr lang="en-US">
              <a:solidFill>
                <a:srgbClr val="000000"/>
              </a:solidFill>
            </a:endParaRPr>
          </a:p>
        </p:txBody>
      </p:sp>
      <p:sp>
        <p:nvSpPr>
          <p:cNvPr id="6" name="Footer Placeholder 4"/>
          <p:cNvSpPr>
            <a:spLocks noGrp="1"/>
          </p:cNvSpPr>
          <p:nvPr>
            <p:ph type="ftr" sz="quarter" idx="11"/>
          </p:nvPr>
        </p:nvSpPr>
        <p:spPr>
          <a:xfrm>
            <a:off x="3124200" y="6027738"/>
            <a:ext cx="2895600" cy="365125"/>
          </a:xfrm>
          <a:prstGeom prst="rect">
            <a:avLst/>
          </a:prstGeom>
        </p:spPr>
        <p:txBody>
          <a:bodyPr/>
          <a:lstStyle>
            <a:lvl1pPr>
              <a:defRPr>
                <a:ea typeface="ＭＳ Ｐゴシック" charset="-128"/>
                <a:cs typeface="ＭＳ Ｐゴシック" charset="-128"/>
              </a:defRPr>
            </a:lvl1pPr>
          </a:lstStyle>
          <a:p>
            <a:pPr>
              <a:defRPr/>
            </a:pPr>
            <a:endParaRPr lang="en-US">
              <a:solidFill>
                <a:srgbClr val="000000"/>
              </a:solidFill>
            </a:endParaRPr>
          </a:p>
        </p:txBody>
      </p:sp>
      <p:sp>
        <p:nvSpPr>
          <p:cNvPr id="7" name="Slide Number Placeholder 5"/>
          <p:cNvSpPr>
            <a:spLocks noGrp="1"/>
          </p:cNvSpPr>
          <p:nvPr>
            <p:ph type="sldNum" sz="quarter" idx="12"/>
          </p:nvPr>
        </p:nvSpPr>
        <p:spPr>
          <a:xfrm>
            <a:off x="3162300" y="6261100"/>
            <a:ext cx="2133600" cy="261938"/>
          </a:xfrm>
          <a:prstGeom prst="rect">
            <a:avLst/>
          </a:prstGeom>
        </p:spPr>
        <p:txBody>
          <a:bodyPr vert="horz" wrap="square" lIns="91440" tIns="45720" rIns="91440" bIns="45720" numCol="1" anchor="t" anchorCtr="0" compatLnSpc="1">
            <a:prstTxWarp prst="textNoShape">
              <a:avLst/>
            </a:prstTxWarp>
          </a:bodyPr>
          <a:lstStyle>
            <a:lvl1pPr>
              <a:defRPr>
                <a:ea typeface="ＭＳ Ｐゴシック" charset="-128"/>
              </a:defRPr>
            </a:lvl1pPr>
          </a:lstStyle>
          <a:p>
            <a:pPr>
              <a:defRPr/>
            </a:pPr>
            <a:fld id="{7E6621E9-3B3B-4219-89F9-44648155F9F5}" type="slidenum">
              <a:rPr lang="en-US" smtClean="0">
                <a:solidFill>
                  <a:srgbClr val="000000"/>
                </a:solidFill>
              </a:rPr>
              <a:pPr>
                <a:defRPr/>
              </a:pPr>
              <a:t>‹#›</a:t>
            </a:fld>
            <a:endParaRPr lang="en-US">
              <a:solidFill>
                <a:srgbClr val="000000"/>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027738"/>
            <a:ext cx="2133600" cy="365125"/>
          </a:xfrm>
          <a:prstGeom prst="rect">
            <a:avLst/>
          </a:prstGeom>
        </p:spPr>
        <p:txBody>
          <a:bodyPr vert="horz" wrap="square" lIns="91440" tIns="45720" rIns="91440" bIns="45720" numCol="1" anchor="t" anchorCtr="0" compatLnSpc="1">
            <a:prstTxWarp prst="textNoShape">
              <a:avLst/>
            </a:prstTxWarp>
          </a:bodyPr>
          <a:lstStyle>
            <a:lvl1pPr>
              <a:defRPr>
                <a:ea typeface="ＭＳ Ｐゴシック" charset="-128"/>
              </a:defRPr>
            </a:lvl1pPr>
          </a:lstStyle>
          <a:p>
            <a:pPr>
              <a:defRPr/>
            </a:pPr>
            <a:endParaRPr lang="en-US">
              <a:solidFill>
                <a:srgbClr val="000000"/>
              </a:solidFill>
            </a:endParaRPr>
          </a:p>
        </p:txBody>
      </p:sp>
      <p:sp>
        <p:nvSpPr>
          <p:cNvPr id="5" name="Footer Placeholder 4"/>
          <p:cNvSpPr>
            <a:spLocks noGrp="1"/>
          </p:cNvSpPr>
          <p:nvPr>
            <p:ph type="ftr" sz="quarter" idx="11"/>
          </p:nvPr>
        </p:nvSpPr>
        <p:spPr>
          <a:xfrm>
            <a:off x="3124200" y="6027738"/>
            <a:ext cx="2895600" cy="365125"/>
          </a:xfrm>
          <a:prstGeom prst="rect">
            <a:avLst/>
          </a:prstGeom>
        </p:spPr>
        <p:txBody>
          <a:bodyPr/>
          <a:lstStyle>
            <a:lvl1pPr>
              <a:defRPr>
                <a:ea typeface="ＭＳ Ｐゴシック" charset="-128"/>
                <a:cs typeface="ＭＳ Ｐゴシック" charset="-128"/>
              </a:defRPr>
            </a:lvl1pPr>
          </a:lstStyle>
          <a:p>
            <a:pPr>
              <a:defRPr/>
            </a:pPr>
            <a:endParaRPr lang="en-US">
              <a:solidFill>
                <a:srgbClr val="000000"/>
              </a:solidFill>
            </a:endParaRPr>
          </a:p>
        </p:txBody>
      </p:sp>
      <p:sp>
        <p:nvSpPr>
          <p:cNvPr id="6" name="Slide Number Placeholder 5"/>
          <p:cNvSpPr>
            <a:spLocks noGrp="1"/>
          </p:cNvSpPr>
          <p:nvPr>
            <p:ph type="sldNum" sz="quarter" idx="12"/>
          </p:nvPr>
        </p:nvSpPr>
        <p:spPr>
          <a:xfrm>
            <a:off x="3162300" y="6261100"/>
            <a:ext cx="2133600" cy="261938"/>
          </a:xfrm>
          <a:prstGeom prst="rect">
            <a:avLst/>
          </a:prstGeom>
        </p:spPr>
        <p:txBody>
          <a:bodyPr vert="horz" wrap="square" lIns="91440" tIns="45720" rIns="91440" bIns="45720" numCol="1" anchor="t" anchorCtr="0" compatLnSpc="1">
            <a:prstTxWarp prst="textNoShape">
              <a:avLst/>
            </a:prstTxWarp>
          </a:bodyPr>
          <a:lstStyle>
            <a:lvl1pPr>
              <a:defRPr>
                <a:ea typeface="ＭＳ Ｐゴシック" charset="-128"/>
              </a:defRPr>
            </a:lvl1pPr>
          </a:lstStyle>
          <a:p>
            <a:pPr>
              <a:defRPr/>
            </a:pPr>
            <a:fld id="{9E7534FB-D47C-4F44-940E-67499C089CAB}" type="slidenum">
              <a:rPr lang="en-US" smtClean="0">
                <a:solidFill>
                  <a:srgbClr val="000000"/>
                </a:solidFill>
              </a:rPr>
              <a:pPr>
                <a:defRPr/>
              </a:pPr>
              <a:t>‹#›</a:t>
            </a:fld>
            <a:endParaRPr lang="en-US">
              <a:solidFill>
                <a:srgbClr val="000000"/>
              </a:solidFil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027738"/>
            <a:ext cx="2133600" cy="365125"/>
          </a:xfrm>
          <a:prstGeom prst="rect">
            <a:avLst/>
          </a:prstGeom>
        </p:spPr>
        <p:txBody>
          <a:bodyPr vert="horz" wrap="square" lIns="91440" tIns="45720" rIns="91440" bIns="45720" numCol="1" anchor="t" anchorCtr="0" compatLnSpc="1">
            <a:prstTxWarp prst="textNoShape">
              <a:avLst/>
            </a:prstTxWarp>
          </a:bodyPr>
          <a:lstStyle>
            <a:lvl1pPr>
              <a:defRPr>
                <a:ea typeface="ＭＳ Ｐゴシック" charset="-128"/>
              </a:defRPr>
            </a:lvl1pPr>
          </a:lstStyle>
          <a:p>
            <a:pPr>
              <a:defRPr/>
            </a:pPr>
            <a:endParaRPr lang="en-US">
              <a:solidFill>
                <a:srgbClr val="000000"/>
              </a:solidFill>
            </a:endParaRPr>
          </a:p>
        </p:txBody>
      </p:sp>
      <p:sp>
        <p:nvSpPr>
          <p:cNvPr id="5" name="Footer Placeholder 4"/>
          <p:cNvSpPr>
            <a:spLocks noGrp="1"/>
          </p:cNvSpPr>
          <p:nvPr>
            <p:ph type="ftr" sz="quarter" idx="11"/>
          </p:nvPr>
        </p:nvSpPr>
        <p:spPr>
          <a:xfrm>
            <a:off x="3124200" y="6027738"/>
            <a:ext cx="2895600" cy="365125"/>
          </a:xfrm>
          <a:prstGeom prst="rect">
            <a:avLst/>
          </a:prstGeom>
        </p:spPr>
        <p:txBody>
          <a:bodyPr/>
          <a:lstStyle>
            <a:lvl1pPr>
              <a:defRPr>
                <a:ea typeface="ＭＳ Ｐゴシック" charset="-128"/>
                <a:cs typeface="ＭＳ Ｐゴシック" charset="-128"/>
              </a:defRPr>
            </a:lvl1pPr>
          </a:lstStyle>
          <a:p>
            <a:pPr>
              <a:defRPr/>
            </a:pPr>
            <a:endParaRPr lang="en-US">
              <a:solidFill>
                <a:srgbClr val="000000"/>
              </a:solidFill>
            </a:endParaRPr>
          </a:p>
        </p:txBody>
      </p:sp>
      <p:sp>
        <p:nvSpPr>
          <p:cNvPr id="6" name="Slide Number Placeholder 5"/>
          <p:cNvSpPr>
            <a:spLocks noGrp="1"/>
          </p:cNvSpPr>
          <p:nvPr>
            <p:ph type="sldNum" sz="quarter" idx="12"/>
          </p:nvPr>
        </p:nvSpPr>
        <p:spPr>
          <a:xfrm>
            <a:off x="3162300" y="6261100"/>
            <a:ext cx="2133600" cy="261938"/>
          </a:xfrm>
          <a:prstGeom prst="rect">
            <a:avLst/>
          </a:prstGeom>
        </p:spPr>
        <p:txBody>
          <a:bodyPr vert="horz" wrap="square" lIns="91440" tIns="45720" rIns="91440" bIns="45720" numCol="1" anchor="t" anchorCtr="0" compatLnSpc="1">
            <a:prstTxWarp prst="textNoShape">
              <a:avLst/>
            </a:prstTxWarp>
          </a:bodyPr>
          <a:lstStyle>
            <a:lvl1pPr>
              <a:defRPr>
                <a:ea typeface="ＭＳ Ｐゴシック" charset="-128"/>
              </a:defRPr>
            </a:lvl1pPr>
          </a:lstStyle>
          <a:p>
            <a:pPr>
              <a:defRPr/>
            </a:pPr>
            <a:fld id="{8C1659FD-38BC-4C1E-B242-1BBFEE71E355}" type="slidenum">
              <a:rPr lang="en-US" smtClean="0">
                <a:solidFill>
                  <a:srgbClr val="000000"/>
                </a:solidFill>
              </a:rPr>
              <a:pPr>
                <a:defRPr/>
              </a:pPr>
              <a:t>‹#›</a:t>
            </a:fld>
            <a:endParaRPr lang="en-US">
              <a:solidFill>
                <a:srgbClr val="000000"/>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BE"/>
          </a:p>
        </p:txBody>
      </p:sp>
    </p:spTree>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defRPr/>
            </a:lvl1pPr>
            <a:lvl2pPr>
              <a:defRPr/>
            </a:lvl2pPr>
            <a:lvl3pPr>
              <a:defRPr/>
            </a:lvl3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457200" y="6027738"/>
            <a:ext cx="2133600" cy="365125"/>
          </a:xfrm>
          <a:prstGeom prst="rect">
            <a:avLst/>
          </a:prstGeom>
        </p:spPr>
        <p:txBody>
          <a:bodyPr vert="horz" wrap="square" lIns="91440" tIns="45720" rIns="91440" bIns="45720" numCol="1" anchor="t" anchorCtr="0" compatLnSpc="1">
            <a:prstTxWarp prst="textNoShape">
              <a:avLst/>
            </a:prstTxWarp>
          </a:bodyPr>
          <a:lstStyle>
            <a:lvl1pPr>
              <a:defRPr>
                <a:ea typeface="ＭＳ Ｐゴシック" charset="-128"/>
              </a:defRPr>
            </a:lvl1pPr>
          </a:lstStyle>
          <a:p>
            <a:pPr>
              <a:defRPr/>
            </a:pPr>
            <a:endParaRPr lang="en-US">
              <a:solidFill>
                <a:srgbClr val="000000"/>
              </a:solidFill>
            </a:endParaRPr>
          </a:p>
        </p:txBody>
      </p:sp>
      <p:sp>
        <p:nvSpPr>
          <p:cNvPr id="5" name="Footer Placeholder 4"/>
          <p:cNvSpPr>
            <a:spLocks noGrp="1"/>
          </p:cNvSpPr>
          <p:nvPr>
            <p:ph type="ftr" sz="quarter" idx="11"/>
          </p:nvPr>
        </p:nvSpPr>
        <p:spPr>
          <a:xfrm>
            <a:off x="3124200" y="6027738"/>
            <a:ext cx="2895600" cy="365125"/>
          </a:xfrm>
          <a:prstGeom prst="rect">
            <a:avLst/>
          </a:prstGeom>
        </p:spPr>
        <p:txBody>
          <a:bodyPr/>
          <a:lstStyle>
            <a:lvl1pPr>
              <a:defRPr>
                <a:ea typeface="ＭＳ Ｐゴシック" charset="-128"/>
                <a:cs typeface="ＭＳ Ｐゴシック" charset="-128"/>
              </a:defRPr>
            </a:lvl1pPr>
          </a:lstStyle>
          <a:p>
            <a:pPr>
              <a:defRPr/>
            </a:pPr>
            <a:endParaRPr lang="en-US">
              <a:solidFill>
                <a:srgbClr val="000000"/>
              </a:solidFill>
            </a:endParaRPr>
          </a:p>
        </p:txBody>
      </p:sp>
      <p:sp>
        <p:nvSpPr>
          <p:cNvPr id="6" name="Slide Number Placeholder 5"/>
          <p:cNvSpPr>
            <a:spLocks noGrp="1"/>
          </p:cNvSpPr>
          <p:nvPr>
            <p:ph type="sldNum" sz="quarter" idx="12"/>
          </p:nvPr>
        </p:nvSpPr>
        <p:spPr>
          <a:xfrm>
            <a:off x="3162300" y="6261100"/>
            <a:ext cx="2133600" cy="261938"/>
          </a:xfrm>
          <a:prstGeom prst="rect">
            <a:avLst/>
          </a:prstGeom>
        </p:spPr>
        <p:txBody>
          <a:bodyPr vert="horz" wrap="square" lIns="91440" tIns="45720" rIns="91440" bIns="45720" numCol="1" anchor="t" anchorCtr="0" compatLnSpc="1">
            <a:prstTxWarp prst="textNoShape">
              <a:avLst/>
            </a:prstTxWarp>
          </a:bodyPr>
          <a:lstStyle>
            <a:lvl1pPr>
              <a:defRPr>
                <a:ea typeface="ＭＳ Ｐゴシック" charset="-128"/>
              </a:defRPr>
            </a:lvl1pPr>
          </a:lstStyle>
          <a:p>
            <a:pPr>
              <a:defRPr/>
            </a:pPr>
            <a:fld id="{9A7051D0-18F5-43BA-989F-574843469CC3}" type="slidenum">
              <a:rPr lang="en-US" smtClean="0">
                <a:solidFill>
                  <a:srgbClr val="000000"/>
                </a:solidFill>
              </a:rPr>
              <a:pPr>
                <a:defRPr/>
              </a:pPr>
              <a:t>‹#›</a:t>
            </a:fld>
            <a:endParaRPr lang="en-US">
              <a:solidFill>
                <a:srgbClr val="000000"/>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027738"/>
            <a:ext cx="2133600" cy="365125"/>
          </a:xfrm>
          <a:prstGeom prst="rect">
            <a:avLst/>
          </a:prstGeom>
        </p:spPr>
        <p:txBody>
          <a:bodyPr vert="horz" wrap="square" lIns="91440" tIns="45720" rIns="91440" bIns="45720" numCol="1" anchor="t" anchorCtr="0" compatLnSpc="1">
            <a:prstTxWarp prst="textNoShape">
              <a:avLst/>
            </a:prstTxWarp>
          </a:bodyPr>
          <a:lstStyle>
            <a:lvl1pPr>
              <a:defRPr>
                <a:ea typeface="ＭＳ Ｐゴシック" charset="-128"/>
              </a:defRPr>
            </a:lvl1pPr>
          </a:lstStyle>
          <a:p>
            <a:pPr>
              <a:defRPr/>
            </a:pPr>
            <a:endParaRPr lang="en-US">
              <a:solidFill>
                <a:srgbClr val="000000"/>
              </a:solidFill>
            </a:endParaRPr>
          </a:p>
        </p:txBody>
      </p:sp>
      <p:sp>
        <p:nvSpPr>
          <p:cNvPr id="5" name="Footer Placeholder 4"/>
          <p:cNvSpPr>
            <a:spLocks noGrp="1"/>
          </p:cNvSpPr>
          <p:nvPr>
            <p:ph type="ftr" sz="quarter" idx="11"/>
          </p:nvPr>
        </p:nvSpPr>
        <p:spPr>
          <a:xfrm>
            <a:off x="3124200" y="6027738"/>
            <a:ext cx="2895600" cy="365125"/>
          </a:xfrm>
          <a:prstGeom prst="rect">
            <a:avLst/>
          </a:prstGeom>
        </p:spPr>
        <p:txBody>
          <a:bodyPr/>
          <a:lstStyle>
            <a:lvl1pPr>
              <a:defRPr>
                <a:ea typeface="ＭＳ Ｐゴシック" charset="-128"/>
                <a:cs typeface="ＭＳ Ｐゴシック" charset="-128"/>
              </a:defRPr>
            </a:lvl1pPr>
          </a:lstStyle>
          <a:p>
            <a:pPr>
              <a:defRPr/>
            </a:pPr>
            <a:endParaRPr lang="en-US">
              <a:solidFill>
                <a:srgbClr val="000000"/>
              </a:solidFill>
            </a:endParaRPr>
          </a:p>
        </p:txBody>
      </p:sp>
      <p:sp>
        <p:nvSpPr>
          <p:cNvPr id="6" name="Slide Number Placeholder 5"/>
          <p:cNvSpPr>
            <a:spLocks noGrp="1"/>
          </p:cNvSpPr>
          <p:nvPr>
            <p:ph type="sldNum" sz="quarter" idx="12"/>
          </p:nvPr>
        </p:nvSpPr>
        <p:spPr>
          <a:xfrm>
            <a:off x="3162300" y="6261100"/>
            <a:ext cx="2133600" cy="261938"/>
          </a:xfrm>
          <a:prstGeom prst="rect">
            <a:avLst/>
          </a:prstGeom>
        </p:spPr>
        <p:txBody>
          <a:bodyPr vert="horz" wrap="square" lIns="91440" tIns="45720" rIns="91440" bIns="45720" numCol="1" anchor="t" anchorCtr="0" compatLnSpc="1">
            <a:prstTxWarp prst="textNoShape">
              <a:avLst/>
            </a:prstTxWarp>
          </a:bodyPr>
          <a:lstStyle>
            <a:lvl1pPr>
              <a:defRPr>
                <a:ea typeface="ＭＳ Ｐゴシック" charset="-128"/>
              </a:defRPr>
            </a:lvl1pPr>
          </a:lstStyle>
          <a:p>
            <a:pPr>
              <a:defRPr/>
            </a:pPr>
            <a:fld id="{C264F1E7-19AC-4201-94AF-52B9122AACB2}" type="slidenum">
              <a:rPr lang="en-US" smtClean="0">
                <a:solidFill>
                  <a:srgbClr val="000000"/>
                </a:solidFill>
              </a:rPr>
              <a:pPr>
                <a:defRPr/>
              </a:pPr>
              <a:t>‹#›</a:t>
            </a:fld>
            <a:endParaRPr lang="en-US">
              <a:solidFill>
                <a:srgbClr val="000000"/>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a:xfrm>
            <a:off x="457200" y="6027738"/>
            <a:ext cx="2133600" cy="365125"/>
          </a:xfrm>
          <a:prstGeom prst="rect">
            <a:avLst/>
          </a:prstGeom>
        </p:spPr>
        <p:txBody>
          <a:bodyPr vert="horz" wrap="square" lIns="91440" tIns="45720" rIns="91440" bIns="45720" numCol="1" anchor="t" anchorCtr="0" compatLnSpc="1">
            <a:prstTxWarp prst="textNoShape">
              <a:avLst/>
            </a:prstTxWarp>
          </a:bodyPr>
          <a:lstStyle>
            <a:lvl1pPr>
              <a:defRPr>
                <a:ea typeface="ＭＳ Ｐゴシック" charset="-128"/>
              </a:defRPr>
            </a:lvl1pPr>
          </a:lstStyle>
          <a:p>
            <a:pPr>
              <a:defRPr/>
            </a:pPr>
            <a:endParaRPr lang="en-US">
              <a:solidFill>
                <a:srgbClr val="000000"/>
              </a:solidFill>
            </a:endParaRPr>
          </a:p>
        </p:txBody>
      </p:sp>
      <p:sp>
        <p:nvSpPr>
          <p:cNvPr id="6" name="Footer Placeholder 4"/>
          <p:cNvSpPr>
            <a:spLocks noGrp="1"/>
          </p:cNvSpPr>
          <p:nvPr>
            <p:ph type="ftr" sz="quarter" idx="11"/>
          </p:nvPr>
        </p:nvSpPr>
        <p:spPr>
          <a:xfrm>
            <a:off x="3124200" y="6027738"/>
            <a:ext cx="2895600" cy="365125"/>
          </a:xfrm>
          <a:prstGeom prst="rect">
            <a:avLst/>
          </a:prstGeom>
        </p:spPr>
        <p:txBody>
          <a:bodyPr/>
          <a:lstStyle>
            <a:lvl1pPr>
              <a:defRPr>
                <a:ea typeface="ＭＳ Ｐゴシック" charset="-128"/>
                <a:cs typeface="ＭＳ Ｐゴシック" charset="-128"/>
              </a:defRPr>
            </a:lvl1pPr>
          </a:lstStyle>
          <a:p>
            <a:pPr>
              <a:defRPr/>
            </a:pPr>
            <a:endParaRPr lang="en-US">
              <a:solidFill>
                <a:srgbClr val="000000"/>
              </a:solidFill>
            </a:endParaRPr>
          </a:p>
        </p:txBody>
      </p:sp>
      <p:sp>
        <p:nvSpPr>
          <p:cNvPr id="7" name="Slide Number Placeholder 5"/>
          <p:cNvSpPr>
            <a:spLocks noGrp="1"/>
          </p:cNvSpPr>
          <p:nvPr>
            <p:ph type="sldNum" sz="quarter" idx="12"/>
          </p:nvPr>
        </p:nvSpPr>
        <p:spPr>
          <a:xfrm>
            <a:off x="3162300" y="6261100"/>
            <a:ext cx="2133600" cy="261938"/>
          </a:xfrm>
          <a:prstGeom prst="rect">
            <a:avLst/>
          </a:prstGeom>
        </p:spPr>
        <p:txBody>
          <a:bodyPr vert="horz" wrap="square" lIns="91440" tIns="45720" rIns="91440" bIns="45720" numCol="1" anchor="t" anchorCtr="0" compatLnSpc="1">
            <a:prstTxWarp prst="textNoShape">
              <a:avLst/>
            </a:prstTxWarp>
          </a:bodyPr>
          <a:lstStyle>
            <a:lvl1pPr>
              <a:defRPr>
                <a:ea typeface="ＭＳ Ｐゴシック" charset="-128"/>
              </a:defRPr>
            </a:lvl1pPr>
          </a:lstStyle>
          <a:p>
            <a:pPr>
              <a:defRPr/>
            </a:pPr>
            <a:fld id="{229E49BE-96BD-420E-B16E-5DB501189019}" type="slidenum">
              <a:rPr lang="en-US" smtClean="0">
                <a:solidFill>
                  <a:srgbClr val="000000"/>
                </a:solidFill>
              </a:rPr>
              <a:pPr>
                <a:defRPr/>
              </a:pPr>
              <a:t>‹#›</a:t>
            </a:fld>
            <a:endParaRPr lang="en-US">
              <a:solidFill>
                <a:srgbClr val="000000"/>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a:xfrm>
            <a:off x="457200" y="6027738"/>
            <a:ext cx="2133600" cy="365125"/>
          </a:xfrm>
          <a:prstGeom prst="rect">
            <a:avLst/>
          </a:prstGeom>
        </p:spPr>
        <p:txBody>
          <a:bodyPr vert="horz" wrap="square" lIns="91440" tIns="45720" rIns="91440" bIns="45720" numCol="1" anchor="t" anchorCtr="0" compatLnSpc="1">
            <a:prstTxWarp prst="textNoShape">
              <a:avLst/>
            </a:prstTxWarp>
          </a:bodyPr>
          <a:lstStyle>
            <a:lvl1pPr>
              <a:defRPr>
                <a:ea typeface="ＭＳ Ｐゴシック" charset="-128"/>
              </a:defRPr>
            </a:lvl1pPr>
          </a:lstStyle>
          <a:p>
            <a:pPr>
              <a:defRPr/>
            </a:pPr>
            <a:endParaRPr lang="en-US">
              <a:solidFill>
                <a:srgbClr val="000000"/>
              </a:solidFill>
            </a:endParaRPr>
          </a:p>
        </p:txBody>
      </p:sp>
      <p:sp>
        <p:nvSpPr>
          <p:cNvPr id="8" name="Footer Placeholder 4"/>
          <p:cNvSpPr>
            <a:spLocks noGrp="1"/>
          </p:cNvSpPr>
          <p:nvPr>
            <p:ph type="ftr" sz="quarter" idx="11"/>
          </p:nvPr>
        </p:nvSpPr>
        <p:spPr>
          <a:xfrm>
            <a:off x="3124200" y="6027738"/>
            <a:ext cx="2895600" cy="365125"/>
          </a:xfrm>
          <a:prstGeom prst="rect">
            <a:avLst/>
          </a:prstGeom>
        </p:spPr>
        <p:txBody>
          <a:bodyPr/>
          <a:lstStyle>
            <a:lvl1pPr>
              <a:defRPr>
                <a:ea typeface="ＭＳ Ｐゴシック" charset="-128"/>
                <a:cs typeface="ＭＳ Ｐゴシック" charset="-128"/>
              </a:defRPr>
            </a:lvl1pPr>
          </a:lstStyle>
          <a:p>
            <a:pPr>
              <a:defRPr/>
            </a:pPr>
            <a:endParaRPr lang="en-US">
              <a:solidFill>
                <a:srgbClr val="000000"/>
              </a:solidFill>
            </a:endParaRPr>
          </a:p>
        </p:txBody>
      </p:sp>
      <p:sp>
        <p:nvSpPr>
          <p:cNvPr id="9" name="Slide Number Placeholder 5"/>
          <p:cNvSpPr>
            <a:spLocks noGrp="1"/>
          </p:cNvSpPr>
          <p:nvPr>
            <p:ph type="sldNum" sz="quarter" idx="12"/>
          </p:nvPr>
        </p:nvSpPr>
        <p:spPr>
          <a:xfrm>
            <a:off x="3162300" y="6261100"/>
            <a:ext cx="2133600" cy="261938"/>
          </a:xfrm>
          <a:prstGeom prst="rect">
            <a:avLst/>
          </a:prstGeom>
        </p:spPr>
        <p:txBody>
          <a:bodyPr vert="horz" wrap="square" lIns="91440" tIns="45720" rIns="91440" bIns="45720" numCol="1" anchor="t" anchorCtr="0" compatLnSpc="1">
            <a:prstTxWarp prst="textNoShape">
              <a:avLst/>
            </a:prstTxWarp>
          </a:bodyPr>
          <a:lstStyle>
            <a:lvl1pPr>
              <a:defRPr>
                <a:ea typeface="ＭＳ Ｐゴシック" charset="-128"/>
              </a:defRPr>
            </a:lvl1pPr>
          </a:lstStyle>
          <a:p>
            <a:pPr>
              <a:defRPr/>
            </a:pPr>
            <a:fld id="{7A4B9758-CA5A-4A9A-BE1E-3BA347DB5504}" type="slidenum">
              <a:rPr lang="en-US" smtClean="0">
                <a:solidFill>
                  <a:srgbClr val="000000"/>
                </a:solidFill>
              </a:rPr>
              <a:pPr>
                <a:defRPr/>
              </a:pPr>
              <a:t>‹#›</a:t>
            </a:fld>
            <a:endParaRPr lang="en-US">
              <a:solidFill>
                <a:srgbClr val="000000"/>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a:xfrm>
            <a:off x="457200" y="6027738"/>
            <a:ext cx="2133600" cy="365125"/>
          </a:xfrm>
          <a:prstGeom prst="rect">
            <a:avLst/>
          </a:prstGeom>
        </p:spPr>
        <p:txBody>
          <a:bodyPr vert="horz" wrap="square" lIns="91440" tIns="45720" rIns="91440" bIns="45720" numCol="1" anchor="t" anchorCtr="0" compatLnSpc="1">
            <a:prstTxWarp prst="textNoShape">
              <a:avLst/>
            </a:prstTxWarp>
          </a:bodyPr>
          <a:lstStyle>
            <a:lvl1pPr>
              <a:defRPr>
                <a:ea typeface="ＭＳ Ｐゴシック" charset="-128"/>
              </a:defRPr>
            </a:lvl1pPr>
          </a:lstStyle>
          <a:p>
            <a:pPr>
              <a:defRPr/>
            </a:pPr>
            <a:endParaRPr lang="en-US">
              <a:solidFill>
                <a:srgbClr val="000000"/>
              </a:solidFill>
            </a:endParaRPr>
          </a:p>
        </p:txBody>
      </p:sp>
      <p:sp>
        <p:nvSpPr>
          <p:cNvPr id="4" name="Footer Placeholder 4"/>
          <p:cNvSpPr>
            <a:spLocks noGrp="1"/>
          </p:cNvSpPr>
          <p:nvPr>
            <p:ph type="ftr" sz="quarter" idx="11"/>
          </p:nvPr>
        </p:nvSpPr>
        <p:spPr>
          <a:xfrm>
            <a:off x="3124200" y="6027738"/>
            <a:ext cx="2895600" cy="365125"/>
          </a:xfrm>
          <a:prstGeom prst="rect">
            <a:avLst/>
          </a:prstGeom>
        </p:spPr>
        <p:txBody>
          <a:bodyPr/>
          <a:lstStyle>
            <a:lvl1pPr>
              <a:defRPr>
                <a:ea typeface="ＭＳ Ｐゴシック" charset="-128"/>
                <a:cs typeface="ＭＳ Ｐゴシック" charset="-128"/>
              </a:defRPr>
            </a:lvl1pPr>
          </a:lstStyle>
          <a:p>
            <a:pPr>
              <a:defRPr/>
            </a:pPr>
            <a:endParaRPr lang="en-US">
              <a:solidFill>
                <a:srgbClr val="000000"/>
              </a:solidFill>
            </a:endParaRPr>
          </a:p>
        </p:txBody>
      </p:sp>
      <p:sp>
        <p:nvSpPr>
          <p:cNvPr id="5" name="Slide Number Placeholder 5"/>
          <p:cNvSpPr>
            <a:spLocks noGrp="1"/>
          </p:cNvSpPr>
          <p:nvPr>
            <p:ph type="sldNum" sz="quarter" idx="12"/>
          </p:nvPr>
        </p:nvSpPr>
        <p:spPr>
          <a:xfrm>
            <a:off x="3162300" y="6261100"/>
            <a:ext cx="2133600" cy="261938"/>
          </a:xfrm>
          <a:prstGeom prst="rect">
            <a:avLst/>
          </a:prstGeom>
        </p:spPr>
        <p:txBody>
          <a:bodyPr vert="horz" wrap="square" lIns="91440" tIns="45720" rIns="91440" bIns="45720" numCol="1" anchor="t" anchorCtr="0" compatLnSpc="1">
            <a:prstTxWarp prst="textNoShape">
              <a:avLst/>
            </a:prstTxWarp>
          </a:bodyPr>
          <a:lstStyle>
            <a:lvl1pPr>
              <a:defRPr>
                <a:ea typeface="ＭＳ Ｐゴシック" charset="-128"/>
              </a:defRPr>
            </a:lvl1pPr>
          </a:lstStyle>
          <a:p>
            <a:pPr>
              <a:defRPr/>
            </a:pPr>
            <a:fld id="{E1328F14-E9ED-44C7-8988-4C43947A0138}" type="slidenum">
              <a:rPr lang="en-US" smtClean="0">
                <a:solidFill>
                  <a:srgbClr val="000000"/>
                </a:solidFill>
              </a:rPr>
              <a:pPr>
                <a:defRPr/>
              </a:pPr>
              <a:t>‹#›</a:t>
            </a:fld>
            <a:endParaRPr lang="en-US">
              <a:solidFill>
                <a:srgbClr val="000000"/>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a:xfrm>
            <a:off x="457200" y="6027738"/>
            <a:ext cx="2133600" cy="365125"/>
          </a:xfrm>
          <a:prstGeom prst="rect">
            <a:avLst/>
          </a:prstGeom>
        </p:spPr>
        <p:txBody>
          <a:bodyPr vert="horz" wrap="square" lIns="91440" tIns="45720" rIns="91440" bIns="45720" numCol="1" anchor="t" anchorCtr="0" compatLnSpc="1">
            <a:prstTxWarp prst="textNoShape">
              <a:avLst/>
            </a:prstTxWarp>
          </a:bodyPr>
          <a:lstStyle>
            <a:lvl1pPr>
              <a:defRPr>
                <a:ea typeface="ＭＳ Ｐゴシック" charset="-128"/>
              </a:defRPr>
            </a:lvl1pPr>
          </a:lstStyle>
          <a:p>
            <a:pPr>
              <a:defRPr/>
            </a:pPr>
            <a:endParaRPr lang="en-US">
              <a:solidFill>
                <a:srgbClr val="000000"/>
              </a:solidFill>
            </a:endParaRPr>
          </a:p>
        </p:txBody>
      </p:sp>
      <p:sp>
        <p:nvSpPr>
          <p:cNvPr id="3" name="Footer Placeholder 4"/>
          <p:cNvSpPr>
            <a:spLocks noGrp="1"/>
          </p:cNvSpPr>
          <p:nvPr>
            <p:ph type="ftr" sz="quarter" idx="11"/>
          </p:nvPr>
        </p:nvSpPr>
        <p:spPr>
          <a:xfrm>
            <a:off x="3124200" y="6027738"/>
            <a:ext cx="2895600" cy="365125"/>
          </a:xfrm>
          <a:prstGeom prst="rect">
            <a:avLst/>
          </a:prstGeom>
        </p:spPr>
        <p:txBody>
          <a:bodyPr/>
          <a:lstStyle>
            <a:lvl1pPr>
              <a:defRPr>
                <a:ea typeface="ＭＳ Ｐゴシック" charset="-128"/>
                <a:cs typeface="ＭＳ Ｐゴシック" charset="-128"/>
              </a:defRPr>
            </a:lvl1pPr>
          </a:lstStyle>
          <a:p>
            <a:pPr>
              <a:defRPr/>
            </a:pPr>
            <a:endParaRPr lang="en-US">
              <a:solidFill>
                <a:srgbClr val="000000"/>
              </a:solidFill>
            </a:endParaRPr>
          </a:p>
        </p:txBody>
      </p:sp>
      <p:sp>
        <p:nvSpPr>
          <p:cNvPr id="4" name="Slide Number Placeholder 5"/>
          <p:cNvSpPr>
            <a:spLocks noGrp="1"/>
          </p:cNvSpPr>
          <p:nvPr>
            <p:ph type="sldNum" sz="quarter" idx="12"/>
          </p:nvPr>
        </p:nvSpPr>
        <p:spPr>
          <a:xfrm>
            <a:off x="3162300" y="6261100"/>
            <a:ext cx="2133600" cy="261938"/>
          </a:xfrm>
          <a:prstGeom prst="rect">
            <a:avLst/>
          </a:prstGeom>
        </p:spPr>
        <p:txBody>
          <a:bodyPr vert="horz" wrap="square" lIns="91440" tIns="45720" rIns="91440" bIns="45720" numCol="1" anchor="t" anchorCtr="0" compatLnSpc="1">
            <a:prstTxWarp prst="textNoShape">
              <a:avLst/>
            </a:prstTxWarp>
          </a:bodyPr>
          <a:lstStyle>
            <a:lvl1pPr>
              <a:defRPr>
                <a:ea typeface="ＭＳ Ｐゴシック" charset="-128"/>
              </a:defRPr>
            </a:lvl1pPr>
          </a:lstStyle>
          <a:p>
            <a:pPr>
              <a:defRPr/>
            </a:pPr>
            <a:fld id="{2551D8BC-E4BB-4EEC-9A0A-720F570C9D07}" type="slidenum">
              <a:rPr lang="en-US" smtClean="0">
                <a:solidFill>
                  <a:srgbClr val="000000"/>
                </a:solidFill>
              </a:rPr>
              <a:pPr>
                <a:defRPr/>
              </a:pPr>
              <a:t>‹#›</a:t>
            </a:fld>
            <a:endParaRPr lang="en-US">
              <a:solidFill>
                <a:srgbClr val="000000"/>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a:xfrm>
            <a:off x="457200" y="6027738"/>
            <a:ext cx="2133600" cy="365125"/>
          </a:xfrm>
          <a:prstGeom prst="rect">
            <a:avLst/>
          </a:prstGeom>
        </p:spPr>
        <p:txBody>
          <a:bodyPr vert="horz" wrap="square" lIns="91440" tIns="45720" rIns="91440" bIns="45720" numCol="1" anchor="t" anchorCtr="0" compatLnSpc="1">
            <a:prstTxWarp prst="textNoShape">
              <a:avLst/>
            </a:prstTxWarp>
          </a:bodyPr>
          <a:lstStyle>
            <a:lvl1pPr>
              <a:defRPr>
                <a:ea typeface="ＭＳ Ｐゴシック" charset="-128"/>
              </a:defRPr>
            </a:lvl1pPr>
          </a:lstStyle>
          <a:p>
            <a:pPr>
              <a:defRPr/>
            </a:pPr>
            <a:endParaRPr lang="en-US">
              <a:solidFill>
                <a:srgbClr val="000000"/>
              </a:solidFill>
            </a:endParaRPr>
          </a:p>
        </p:txBody>
      </p:sp>
      <p:sp>
        <p:nvSpPr>
          <p:cNvPr id="6" name="Footer Placeholder 4"/>
          <p:cNvSpPr>
            <a:spLocks noGrp="1"/>
          </p:cNvSpPr>
          <p:nvPr>
            <p:ph type="ftr" sz="quarter" idx="11"/>
          </p:nvPr>
        </p:nvSpPr>
        <p:spPr>
          <a:xfrm>
            <a:off x="3124200" y="6027738"/>
            <a:ext cx="2895600" cy="365125"/>
          </a:xfrm>
          <a:prstGeom prst="rect">
            <a:avLst/>
          </a:prstGeom>
        </p:spPr>
        <p:txBody>
          <a:bodyPr/>
          <a:lstStyle>
            <a:lvl1pPr>
              <a:defRPr>
                <a:ea typeface="ＭＳ Ｐゴシック" charset="-128"/>
                <a:cs typeface="ＭＳ Ｐゴシック" charset="-128"/>
              </a:defRPr>
            </a:lvl1pPr>
          </a:lstStyle>
          <a:p>
            <a:pPr>
              <a:defRPr/>
            </a:pPr>
            <a:endParaRPr lang="en-US">
              <a:solidFill>
                <a:srgbClr val="000000"/>
              </a:solidFill>
            </a:endParaRPr>
          </a:p>
        </p:txBody>
      </p:sp>
      <p:sp>
        <p:nvSpPr>
          <p:cNvPr id="7" name="Slide Number Placeholder 5"/>
          <p:cNvSpPr>
            <a:spLocks noGrp="1"/>
          </p:cNvSpPr>
          <p:nvPr>
            <p:ph type="sldNum" sz="quarter" idx="12"/>
          </p:nvPr>
        </p:nvSpPr>
        <p:spPr>
          <a:xfrm>
            <a:off x="3162300" y="6261100"/>
            <a:ext cx="2133600" cy="261938"/>
          </a:xfrm>
          <a:prstGeom prst="rect">
            <a:avLst/>
          </a:prstGeom>
        </p:spPr>
        <p:txBody>
          <a:bodyPr vert="horz" wrap="square" lIns="91440" tIns="45720" rIns="91440" bIns="45720" numCol="1" anchor="t" anchorCtr="0" compatLnSpc="1">
            <a:prstTxWarp prst="textNoShape">
              <a:avLst/>
            </a:prstTxWarp>
          </a:bodyPr>
          <a:lstStyle>
            <a:lvl1pPr>
              <a:defRPr>
                <a:ea typeface="ＭＳ Ｐゴシック" charset="-128"/>
              </a:defRPr>
            </a:lvl1pPr>
          </a:lstStyle>
          <a:p>
            <a:pPr>
              <a:defRPr/>
            </a:pPr>
            <a:fld id="{81C1B164-E26D-43E2-B05B-F894839AC175}" type="slidenum">
              <a:rPr lang="en-US" smtClean="0">
                <a:solidFill>
                  <a:srgbClr val="000000"/>
                </a:solidFill>
              </a:rPr>
              <a:pPr>
                <a:defRPr/>
              </a:pPr>
              <a:t>‹#›</a:t>
            </a:fld>
            <a:endParaRPr lang="en-US">
              <a:solidFill>
                <a:srgbClr val="000000"/>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384175"/>
            <a:ext cx="8229600" cy="10382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709738"/>
            <a:ext cx="8229600" cy="39893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1028" name="Picture 7" descr="GCCA logos for PPT.pct"/>
          <p:cNvPicPr>
            <a:picLocks noChangeAspect="1"/>
          </p:cNvPicPr>
          <p:nvPr/>
        </p:nvPicPr>
        <p:blipFill>
          <a:blip r:embed="rId14" cstate="print"/>
          <a:srcRect/>
          <a:stretch>
            <a:fillRect/>
          </a:stretch>
        </p:blipFill>
        <p:spPr bwMode="auto">
          <a:xfrm>
            <a:off x="4811713" y="5643563"/>
            <a:ext cx="4332287" cy="1214437"/>
          </a:xfrm>
          <a:prstGeom prst="rect">
            <a:avLst/>
          </a:prstGeom>
          <a:noFill/>
          <a:ln w="9525">
            <a:noFill/>
            <a:miter lim="800000"/>
            <a:headEnd/>
            <a:tailEnd/>
          </a:ln>
        </p:spPr>
      </p:pic>
      <p:pic>
        <p:nvPicPr>
          <p:cNvPr id="1029" name="Picture 2" descr="template-PPT-design-inter.jpg"/>
          <p:cNvPicPr>
            <a:picLocks noChangeAspect="1"/>
          </p:cNvPicPr>
          <p:nvPr/>
        </p:nvPicPr>
        <p:blipFill>
          <a:blip r:embed="rId15" cstate="print"/>
          <a:srcRect/>
          <a:stretch>
            <a:fillRect/>
          </a:stretch>
        </p:blipFill>
        <p:spPr bwMode="auto">
          <a:xfrm>
            <a:off x="-6350" y="-4763"/>
            <a:ext cx="9161463" cy="6870701"/>
          </a:xfrm>
          <a:prstGeom prst="rect">
            <a:avLst/>
          </a:prstGeom>
          <a:noFill/>
          <a:ln w="9525">
            <a:noFill/>
            <a:miter lim="800000"/>
            <a:headEnd/>
            <a:tailEnd/>
          </a:ln>
        </p:spPr>
      </p:pic>
      <p:pic>
        <p:nvPicPr>
          <p:cNvPr id="1030" name="Picture 6" descr="logo_acp.jpg"/>
          <p:cNvPicPr>
            <a:picLocks noChangeAspect="1"/>
          </p:cNvPicPr>
          <p:nvPr/>
        </p:nvPicPr>
        <p:blipFill>
          <a:blip r:embed="rId16" cstate="print"/>
          <a:srcRect/>
          <a:stretch>
            <a:fillRect/>
          </a:stretch>
        </p:blipFill>
        <p:spPr bwMode="auto">
          <a:xfrm>
            <a:off x="8062913" y="5924550"/>
            <a:ext cx="868362" cy="6318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Lst>
  <p:timing>
    <p:tnLst>
      <p:par>
        <p:cTn id="1" dur="indefinite" restart="never" nodeType="tmRoot"/>
      </p:par>
    </p:tnLst>
  </p:timing>
  <p:hf hdr="0" ftr="0" dt="0"/>
  <p:txStyles>
    <p:titleStyle>
      <a:lvl1pPr algn="ctr" defTabSz="457200" rtl="0" eaLnBrk="1" fontAlgn="base" hangingPunct="1">
        <a:spcBef>
          <a:spcPct val="0"/>
        </a:spcBef>
        <a:spcAft>
          <a:spcPct val="0"/>
        </a:spcAft>
        <a:defRPr sz="4400" kern="1200">
          <a:solidFill>
            <a:schemeClr val="bg1"/>
          </a:solidFill>
          <a:latin typeface="Arial"/>
          <a:ea typeface="ＭＳ Ｐゴシック" charset="-128"/>
          <a:cs typeface="Arial"/>
        </a:defRPr>
      </a:lvl1pPr>
      <a:lvl2pPr algn="ctr" defTabSz="457200" rtl="0" eaLnBrk="1" fontAlgn="base" hangingPunct="1">
        <a:spcBef>
          <a:spcPct val="0"/>
        </a:spcBef>
        <a:spcAft>
          <a:spcPct val="0"/>
        </a:spcAft>
        <a:defRPr sz="4400">
          <a:solidFill>
            <a:schemeClr val="bg1"/>
          </a:solidFill>
          <a:latin typeface="Arial" charset="0"/>
          <a:ea typeface="ＭＳ Ｐゴシック" charset="-128"/>
          <a:cs typeface="Arial" charset="0"/>
        </a:defRPr>
      </a:lvl2pPr>
      <a:lvl3pPr algn="ctr" defTabSz="457200" rtl="0" eaLnBrk="1" fontAlgn="base" hangingPunct="1">
        <a:spcBef>
          <a:spcPct val="0"/>
        </a:spcBef>
        <a:spcAft>
          <a:spcPct val="0"/>
        </a:spcAft>
        <a:defRPr sz="4400">
          <a:solidFill>
            <a:schemeClr val="bg1"/>
          </a:solidFill>
          <a:latin typeface="Arial" charset="0"/>
          <a:ea typeface="ＭＳ Ｐゴシック" charset="-128"/>
          <a:cs typeface="Arial" charset="0"/>
        </a:defRPr>
      </a:lvl3pPr>
      <a:lvl4pPr algn="ctr" defTabSz="457200" rtl="0" eaLnBrk="1" fontAlgn="base" hangingPunct="1">
        <a:spcBef>
          <a:spcPct val="0"/>
        </a:spcBef>
        <a:spcAft>
          <a:spcPct val="0"/>
        </a:spcAft>
        <a:defRPr sz="4400">
          <a:solidFill>
            <a:schemeClr val="bg1"/>
          </a:solidFill>
          <a:latin typeface="Arial" charset="0"/>
          <a:ea typeface="ＭＳ Ｐゴシック" charset="-128"/>
          <a:cs typeface="Arial" charset="0"/>
        </a:defRPr>
      </a:lvl4pPr>
      <a:lvl5pPr algn="ctr" defTabSz="457200" rtl="0" eaLnBrk="1" fontAlgn="base" hangingPunct="1">
        <a:spcBef>
          <a:spcPct val="0"/>
        </a:spcBef>
        <a:spcAft>
          <a:spcPct val="0"/>
        </a:spcAft>
        <a:defRPr sz="4400">
          <a:solidFill>
            <a:schemeClr val="bg1"/>
          </a:solidFill>
          <a:latin typeface="Arial" charset="0"/>
          <a:ea typeface="ＭＳ Ｐゴシック" charset="-128"/>
          <a:cs typeface="Arial" charset="0"/>
        </a:defRPr>
      </a:lvl5pPr>
      <a:lvl6pPr marL="457200" algn="ctr" defTabSz="457200" rtl="0" eaLnBrk="1" fontAlgn="base" hangingPunct="1">
        <a:spcBef>
          <a:spcPct val="0"/>
        </a:spcBef>
        <a:spcAft>
          <a:spcPct val="0"/>
        </a:spcAft>
        <a:defRPr sz="4400">
          <a:solidFill>
            <a:schemeClr val="tx1"/>
          </a:solidFill>
          <a:latin typeface="Calibri" charset="0"/>
          <a:ea typeface="ＭＳ Ｐゴシック" charset="-128"/>
          <a:cs typeface="ＭＳ Ｐゴシック" charset="-128"/>
        </a:defRPr>
      </a:lvl6pPr>
      <a:lvl7pPr marL="914400" algn="ctr" defTabSz="457200" rtl="0" eaLnBrk="1" fontAlgn="base" hangingPunct="1">
        <a:spcBef>
          <a:spcPct val="0"/>
        </a:spcBef>
        <a:spcAft>
          <a:spcPct val="0"/>
        </a:spcAft>
        <a:defRPr sz="4400">
          <a:solidFill>
            <a:schemeClr val="tx1"/>
          </a:solidFill>
          <a:latin typeface="Calibri" charset="0"/>
          <a:ea typeface="ＭＳ Ｐゴシック" charset="-128"/>
          <a:cs typeface="ＭＳ Ｐゴシック" charset="-128"/>
        </a:defRPr>
      </a:lvl7pPr>
      <a:lvl8pPr marL="1371600" algn="ctr" defTabSz="457200" rtl="0" eaLnBrk="1" fontAlgn="base" hangingPunct="1">
        <a:spcBef>
          <a:spcPct val="0"/>
        </a:spcBef>
        <a:spcAft>
          <a:spcPct val="0"/>
        </a:spcAft>
        <a:defRPr sz="4400">
          <a:solidFill>
            <a:schemeClr val="tx1"/>
          </a:solidFill>
          <a:latin typeface="Calibri" charset="0"/>
          <a:ea typeface="ＭＳ Ｐゴシック" charset="-128"/>
          <a:cs typeface="ＭＳ Ｐゴシック" charset="-128"/>
        </a:defRPr>
      </a:lvl8pPr>
      <a:lvl9pPr marL="1828800" algn="ctr" defTabSz="457200" rtl="0" eaLnBrk="1" fontAlgn="base" hangingPunct="1">
        <a:spcBef>
          <a:spcPct val="0"/>
        </a:spcBef>
        <a:spcAft>
          <a:spcPct val="0"/>
        </a:spcAft>
        <a:defRPr sz="4400">
          <a:solidFill>
            <a:schemeClr val="tx1"/>
          </a:solidFill>
          <a:latin typeface="Calibri" charset="0"/>
          <a:ea typeface="ＭＳ Ｐゴシック" charset="-128"/>
          <a:cs typeface="ＭＳ Ｐゴシック" charset="-128"/>
        </a:defRPr>
      </a:lvl9pPr>
    </p:titleStyle>
    <p:bodyStyle>
      <a:lvl1pPr marL="342900" indent="-342900" algn="l" defTabSz="457200" rtl="0" eaLnBrk="1" fontAlgn="base" hangingPunct="1">
        <a:spcBef>
          <a:spcPct val="20000"/>
        </a:spcBef>
        <a:spcAft>
          <a:spcPct val="0"/>
        </a:spcAft>
        <a:buClr>
          <a:srgbClr val="7F7F7F"/>
        </a:buClr>
        <a:buFont typeface="Arial" charset="0"/>
        <a:buChar char="•"/>
        <a:defRPr sz="3200" kern="1200">
          <a:solidFill>
            <a:srgbClr val="573206"/>
          </a:solidFill>
          <a:latin typeface="Arial"/>
          <a:ea typeface="ＭＳ Ｐゴシック" charset="-128"/>
          <a:cs typeface="Arial"/>
        </a:defRPr>
      </a:lvl1pPr>
      <a:lvl2pPr marL="742950" indent="-285750" algn="l" defTabSz="457200" rtl="0" eaLnBrk="1" fontAlgn="base" hangingPunct="1">
        <a:spcBef>
          <a:spcPct val="20000"/>
        </a:spcBef>
        <a:spcAft>
          <a:spcPct val="0"/>
        </a:spcAft>
        <a:buClr>
          <a:srgbClr val="7F7F7F"/>
        </a:buClr>
        <a:buFont typeface="Arial" charset="0"/>
        <a:buChar char="–"/>
        <a:defRPr sz="2800" kern="1200">
          <a:solidFill>
            <a:srgbClr val="573206"/>
          </a:solidFill>
          <a:latin typeface="Arial"/>
          <a:ea typeface="ＭＳ Ｐゴシック" charset="-128"/>
          <a:cs typeface="Arial"/>
        </a:defRPr>
      </a:lvl2pPr>
      <a:lvl3pPr marL="1143000" indent="-228600" algn="l" defTabSz="457200" rtl="0" eaLnBrk="1" fontAlgn="base" hangingPunct="1">
        <a:spcBef>
          <a:spcPct val="20000"/>
        </a:spcBef>
        <a:spcAft>
          <a:spcPct val="0"/>
        </a:spcAft>
        <a:buClr>
          <a:srgbClr val="7F7F7F"/>
        </a:buClr>
        <a:buFont typeface="Arial" charset="0"/>
        <a:buChar char="•"/>
        <a:defRPr sz="2400" kern="1200">
          <a:solidFill>
            <a:srgbClr val="573206"/>
          </a:solidFill>
          <a:latin typeface="Arial"/>
          <a:ea typeface="ＭＳ Ｐゴシック" charset="-128"/>
          <a:cs typeface="Arial"/>
        </a:defRPr>
      </a:lvl3pPr>
      <a:lvl4pPr marL="1600200" indent="-228600" algn="l" defTabSz="457200" rtl="0" eaLnBrk="1" fontAlgn="base" hangingPunct="1">
        <a:spcBef>
          <a:spcPct val="20000"/>
        </a:spcBef>
        <a:spcAft>
          <a:spcPct val="0"/>
        </a:spcAft>
        <a:buClr>
          <a:srgbClr val="7F7F7F"/>
        </a:buClr>
        <a:buFont typeface="Arial" charset="0"/>
        <a:buChar char="–"/>
        <a:defRPr sz="2000" kern="1200">
          <a:solidFill>
            <a:srgbClr val="573206"/>
          </a:solidFill>
          <a:latin typeface="Arial"/>
          <a:ea typeface="ＭＳ Ｐゴシック" charset="-128"/>
          <a:cs typeface="Arial"/>
        </a:defRPr>
      </a:lvl4pPr>
      <a:lvl5pPr marL="2057400" indent="-228600" algn="l" defTabSz="457200" rtl="0" eaLnBrk="1" fontAlgn="base" hangingPunct="1">
        <a:spcBef>
          <a:spcPct val="20000"/>
        </a:spcBef>
        <a:spcAft>
          <a:spcPct val="0"/>
        </a:spcAft>
        <a:buClr>
          <a:srgbClr val="7F7F7F"/>
        </a:buClr>
        <a:buFont typeface="Arial" charset="0"/>
        <a:buChar char="»"/>
        <a:defRPr sz="2000" kern="1200">
          <a:solidFill>
            <a:srgbClr val="573206"/>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www.caribbeanclimate.bz/" TargetMode="Externa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ubtitle 2"/>
          <p:cNvSpPr>
            <a:spLocks noGrp="1"/>
          </p:cNvSpPr>
          <p:nvPr>
            <p:ph type="subTitle" idx="1"/>
          </p:nvPr>
        </p:nvSpPr>
        <p:spPr>
          <a:xfrm>
            <a:off x="161925" y="609600"/>
            <a:ext cx="8696325" cy="1123950"/>
          </a:xfrm>
        </p:spPr>
        <p:txBody>
          <a:bodyPr/>
          <a:lstStyle/>
          <a:p>
            <a:r>
              <a:rPr lang="en-GB" sz="2800" b="1" dirty="0" smtClean="0">
                <a:latin typeface="Arial" charset="0"/>
                <a:ea typeface="ＭＳ Ｐゴシック" pitchFamily="34" charset="-128"/>
                <a:cs typeface="Arial" charset="0"/>
              </a:rPr>
              <a:t>The Caribbean Community Climate Change Centre and the CARICOM Secretariat</a:t>
            </a:r>
            <a:endParaRPr lang="en-GB" sz="2800" dirty="0" smtClean="0">
              <a:latin typeface="Arial" charset="0"/>
              <a:ea typeface="ＭＳ Ｐゴシック" pitchFamily="34" charset="-128"/>
              <a:cs typeface="Arial" charset="0"/>
            </a:endParaRPr>
          </a:p>
          <a:p>
            <a:endParaRPr lang="en-GB" sz="1000" dirty="0" smtClean="0">
              <a:latin typeface="Arial" charset="0"/>
              <a:ea typeface="ＭＳ Ｐゴシック" pitchFamily="34" charset="-128"/>
              <a:cs typeface="Arial" charset="0"/>
            </a:endParaRPr>
          </a:p>
          <a:p>
            <a:pPr>
              <a:defRPr/>
            </a:pPr>
            <a:r>
              <a:rPr lang="en-US" sz="2400" b="1" kern="0" dirty="0" smtClean="0">
                <a:solidFill>
                  <a:srgbClr val="FFFFFF"/>
                </a:solidFill>
              </a:rPr>
              <a:t>Second Regional Technical Meeting</a:t>
            </a:r>
          </a:p>
          <a:p>
            <a:pPr>
              <a:defRPr/>
            </a:pPr>
            <a:r>
              <a:rPr lang="en-US" sz="2400" b="1" kern="0" dirty="0" smtClean="0">
                <a:solidFill>
                  <a:srgbClr val="FFFFFF"/>
                </a:solidFill>
              </a:rPr>
              <a:t>5, 6  and 7</a:t>
            </a:r>
            <a:r>
              <a:rPr lang="en-US" sz="2400" b="1" kern="0" baseline="30000" dirty="0" smtClean="0">
                <a:solidFill>
                  <a:srgbClr val="FFFFFF"/>
                </a:solidFill>
              </a:rPr>
              <a:t>th</a:t>
            </a:r>
            <a:r>
              <a:rPr lang="en-US" sz="2400" b="1" kern="0" dirty="0" smtClean="0">
                <a:solidFill>
                  <a:srgbClr val="FFFFFF"/>
                </a:solidFill>
              </a:rPr>
              <a:t> May, 2014</a:t>
            </a:r>
          </a:p>
          <a:p>
            <a:pPr>
              <a:defRPr/>
            </a:pPr>
            <a:r>
              <a:rPr lang="en-US" sz="2400" b="1" kern="0" dirty="0" smtClean="0">
                <a:solidFill>
                  <a:srgbClr val="FFFFFF"/>
                </a:solidFill>
              </a:rPr>
              <a:t>ACP House – Brussels</a:t>
            </a:r>
          </a:p>
          <a:p>
            <a:r>
              <a:rPr lang="en-GB" sz="2300" dirty="0" smtClean="0">
                <a:latin typeface="Arial" charset="0"/>
                <a:ea typeface="ＭＳ Ｐゴシック" pitchFamily="34" charset="-128"/>
                <a:cs typeface="Arial" charset="0"/>
              </a:rPr>
              <a:t/>
            </a:r>
            <a:br>
              <a:rPr lang="en-GB" sz="2300" dirty="0" smtClean="0">
                <a:latin typeface="Arial" charset="0"/>
                <a:ea typeface="ＭＳ Ｐゴシック" pitchFamily="34" charset="-128"/>
                <a:cs typeface="Arial" charset="0"/>
              </a:rPr>
            </a:br>
            <a:r>
              <a:rPr lang="en-US" b="1" kern="0" dirty="0" smtClean="0">
                <a:solidFill>
                  <a:srgbClr val="FFFF00"/>
                </a:solidFill>
              </a:rPr>
              <a:t>Impact and Vulnerabilities</a:t>
            </a:r>
          </a:p>
          <a:p>
            <a:endParaRPr lang="en-US" sz="2400" kern="0" dirty="0" smtClean="0">
              <a:solidFill>
                <a:srgbClr val="FFFFFF"/>
              </a:solidFill>
            </a:endParaRPr>
          </a:p>
          <a:p>
            <a:r>
              <a:rPr lang="en-US" sz="2400" kern="0" dirty="0" smtClean="0">
                <a:solidFill>
                  <a:srgbClr val="FFFFFF"/>
                </a:solidFill>
              </a:rPr>
              <a:t>The Caribbean Regional </a:t>
            </a:r>
            <a:r>
              <a:rPr lang="en-US" sz="2400" kern="0" dirty="0" err="1" smtClean="0">
                <a:solidFill>
                  <a:srgbClr val="FFFFFF"/>
                </a:solidFill>
              </a:rPr>
              <a:t>Programme</a:t>
            </a:r>
            <a:endParaRPr lang="en-US" sz="2400" kern="0" dirty="0" smtClean="0">
              <a:solidFill>
                <a:srgbClr val="FFFFFF"/>
              </a:solidFill>
            </a:endParaRPr>
          </a:p>
        </p:txBody>
      </p:sp>
      <p:sp>
        <p:nvSpPr>
          <p:cNvPr id="4" name="Rectangle 3"/>
          <p:cNvSpPr/>
          <p:nvPr/>
        </p:nvSpPr>
        <p:spPr>
          <a:xfrm>
            <a:off x="323528" y="5085184"/>
            <a:ext cx="2520280" cy="1296144"/>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BE" sz="2600" b="1" dirty="0"/>
          </a:p>
        </p:txBody>
      </p:sp>
      <p:pic>
        <p:nvPicPr>
          <p:cNvPr id="1026" name="Picture 2" descr="N:\5c\5Cs logo (Official).png"/>
          <p:cNvPicPr>
            <a:picLocks noChangeAspect="1" noChangeArrowheads="1"/>
          </p:cNvPicPr>
          <p:nvPr/>
        </p:nvPicPr>
        <p:blipFill>
          <a:blip r:embed="rId3" cstate="print"/>
          <a:srcRect/>
          <a:stretch>
            <a:fillRect/>
          </a:stretch>
        </p:blipFill>
        <p:spPr bwMode="auto">
          <a:xfrm>
            <a:off x="1691680" y="5373216"/>
            <a:ext cx="1112704" cy="1340768"/>
          </a:xfrm>
          <a:prstGeom prst="rect">
            <a:avLst/>
          </a:prstGeom>
          <a:noFill/>
        </p:spPr>
      </p:pic>
      <p:pic>
        <p:nvPicPr>
          <p:cNvPr id="5" name="Picture 4" descr="Caricom-Flag"/>
          <p:cNvPicPr>
            <a:picLocks noChangeAspect="1" noChangeArrowheads="1"/>
          </p:cNvPicPr>
          <p:nvPr/>
        </p:nvPicPr>
        <p:blipFill>
          <a:blip r:embed="rId4" cstate="print"/>
          <a:srcRect/>
          <a:stretch>
            <a:fillRect/>
          </a:stretch>
        </p:blipFill>
        <p:spPr bwMode="auto">
          <a:xfrm>
            <a:off x="179512" y="5445224"/>
            <a:ext cx="1043608" cy="86409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BZ" dirty="0" smtClean="0"/>
              <a:t>Opportunities for collaboration and Communication</a:t>
            </a:r>
            <a:endParaRPr lang="en-BZ" dirty="0"/>
          </a:p>
        </p:txBody>
      </p:sp>
      <p:sp>
        <p:nvSpPr>
          <p:cNvPr id="3" name="Content Placeholder 2"/>
          <p:cNvSpPr>
            <a:spLocks noGrp="1"/>
          </p:cNvSpPr>
          <p:nvPr>
            <p:ph idx="1"/>
          </p:nvPr>
        </p:nvSpPr>
        <p:spPr/>
        <p:txBody>
          <a:bodyPr/>
          <a:lstStyle/>
          <a:p>
            <a:r>
              <a:rPr lang="en-BZ" sz="2400" dirty="0" smtClean="0"/>
              <a:t>Participation in regional project coordination meetings provide opportunities to share experiences and pursue initiatives that are mutually beneficial</a:t>
            </a:r>
          </a:p>
          <a:p>
            <a:r>
              <a:rPr lang="en-US" sz="2400" dirty="0" smtClean="0"/>
              <a:t>Create a user-friendly information repository and portal that provides easy access to information relevant to project partners and beneficiaries.</a:t>
            </a:r>
          </a:p>
          <a:p>
            <a:r>
              <a:rPr lang="en-US" sz="2400" dirty="0" smtClean="0"/>
              <a:t>Create and maintain opportunities to bring together project proponents,  beneficiaries and partners</a:t>
            </a:r>
            <a:endParaRPr lang="en-BZ" sz="2400" dirty="0"/>
          </a:p>
        </p:txBody>
      </p:sp>
      <p:sp>
        <p:nvSpPr>
          <p:cNvPr id="4" name="Slide Number Placeholder 3"/>
          <p:cNvSpPr>
            <a:spLocks noGrp="1"/>
          </p:cNvSpPr>
          <p:nvPr>
            <p:ph type="sldNum" sz="quarter" idx="12"/>
          </p:nvPr>
        </p:nvSpPr>
        <p:spPr/>
        <p:txBody>
          <a:bodyPr/>
          <a:lstStyle/>
          <a:p>
            <a:pPr>
              <a:defRPr/>
            </a:pPr>
            <a:fld id="{9A7051D0-18F5-43BA-989F-574843469CC3}" type="slidenum">
              <a:rPr lang="en-US" smtClean="0">
                <a:solidFill>
                  <a:srgbClr val="000000"/>
                </a:solidFill>
              </a:rPr>
              <a:pPr>
                <a:defRPr/>
              </a:pPr>
              <a:t>10</a:t>
            </a:fld>
            <a:endParaRPr lang="en-US">
              <a:solidFill>
                <a:srgbClr val="000000"/>
              </a:solidFill>
            </a:endParaRPr>
          </a:p>
        </p:txBody>
      </p:sp>
      <p:pic>
        <p:nvPicPr>
          <p:cNvPr id="5" name="Picture 2" descr="N:\5c\5Cs logo (Official).png"/>
          <p:cNvPicPr>
            <a:picLocks noChangeAspect="1" noChangeArrowheads="1"/>
          </p:cNvPicPr>
          <p:nvPr/>
        </p:nvPicPr>
        <p:blipFill>
          <a:blip r:embed="rId2" cstate="print"/>
          <a:srcRect/>
          <a:stretch>
            <a:fillRect/>
          </a:stretch>
        </p:blipFill>
        <p:spPr bwMode="auto">
          <a:xfrm>
            <a:off x="683568" y="5733256"/>
            <a:ext cx="1112704" cy="908720"/>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1268760"/>
            <a:ext cx="8534400" cy="4800600"/>
          </a:xfrm>
        </p:spPr>
        <p:txBody>
          <a:bodyPr/>
          <a:lstStyle/>
          <a:p>
            <a:pPr algn="just" eaLnBrk="1" hangingPunct="1">
              <a:buNone/>
            </a:pPr>
            <a:r>
              <a:rPr lang="en-GB" dirty="0" smtClean="0">
                <a:solidFill>
                  <a:srgbClr val="103C72"/>
                </a:solidFill>
                <a:latin typeface="Arial" charset="0"/>
                <a:cs typeface="Arial" charset="0"/>
              </a:rPr>
              <a:t> </a:t>
            </a:r>
            <a:endParaRPr lang="en-GB" sz="2000" dirty="0" smtClean="0">
              <a:solidFill>
                <a:srgbClr val="103C72"/>
              </a:solidFill>
              <a:latin typeface="Arial" charset="0"/>
              <a:cs typeface="Arial" charset="0"/>
            </a:endParaRPr>
          </a:p>
          <a:p>
            <a:endParaRPr lang="en-GB" dirty="0" smtClean="0"/>
          </a:p>
          <a:p>
            <a:pPr algn="ctr">
              <a:buNone/>
            </a:pPr>
            <a:r>
              <a:rPr lang="en-GB" sz="7200" dirty="0" smtClean="0"/>
              <a:t>Thank You</a:t>
            </a:r>
          </a:p>
          <a:p>
            <a:pPr algn="ctr">
              <a:buNone/>
            </a:pPr>
            <a:endParaRPr lang="en-GB" dirty="0" smtClean="0"/>
          </a:p>
          <a:p>
            <a:pPr algn="ctr">
              <a:buNone/>
            </a:pPr>
            <a:r>
              <a:rPr lang="en-GB" dirty="0" smtClean="0"/>
              <a:t>Caribbean Community Climate Change Centre</a:t>
            </a:r>
          </a:p>
          <a:p>
            <a:pPr algn="ctr">
              <a:buNone/>
            </a:pPr>
            <a:r>
              <a:rPr lang="en-GB" dirty="0" smtClean="0">
                <a:hlinkClick r:id="rId2"/>
              </a:rPr>
              <a:t>www.caribbeanclimate.bz</a:t>
            </a:r>
            <a:endParaRPr lang="en-GB" dirty="0" smtClean="0"/>
          </a:p>
          <a:p>
            <a:pPr algn="ctr">
              <a:buNone/>
            </a:pPr>
            <a:endParaRPr lang="en-GB" dirty="0" smtClean="0"/>
          </a:p>
        </p:txBody>
      </p:sp>
      <p:pic>
        <p:nvPicPr>
          <p:cNvPr id="4" name="Picture 2" descr="N:\5c\5Cs logo (Official).png"/>
          <p:cNvPicPr>
            <a:picLocks noChangeAspect="1" noChangeArrowheads="1"/>
          </p:cNvPicPr>
          <p:nvPr/>
        </p:nvPicPr>
        <p:blipFill>
          <a:blip r:embed="rId3" cstate="print"/>
          <a:srcRect/>
          <a:stretch>
            <a:fillRect/>
          </a:stretch>
        </p:blipFill>
        <p:spPr bwMode="auto">
          <a:xfrm>
            <a:off x="683568" y="5733256"/>
            <a:ext cx="1112704" cy="908720"/>
          </a:xfrm>
          <a:prstGeom prst="rect">
            <a:avLst/>
          </a:prstGeom>
          <a:noFill/>
        </p:spPr>
      </p:pic>
    </p:spTree>
    <p:extLst>
      <p:ext uri="{BB962C8B-B14F-4D97-AF65-F5344CB8AC3E}">
        <p14:creationId xmlns:p14="http://schemas.microsoft.com/office/powerpoint/2010/main" xmlns="" val="6479529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just"/>
            <a:r>
              <a:rPr lang="en-US" sz="1800" b="1" dirty="0" smtClean="0"/>
              <a:t>Component 1: </a:t>
            </a:r>
            <a:r>
              <a:rPr lang="en-US" sz="1800" dirty="0" smtClean="0"/>
              <a:t>Enhancing the predictive powers of regional climate models and the region’s ability to design and implement cost-effective adaptation activities; </a:t>
            </a:r>
          </a:p>
          <a:p>
            <a:pPr algn="just"/>
            <a:r>
              <a:rPr lang="en-US" sz="1800" b="1" dirty="0" smtClean="0"/>
              <a:t>Component 2: </a:t>
            </a:r>
            <a:r>
              <a:rPr lang="en-US" sz="1800" dirty="0" smtClean="0"/>
              <a:t>Improved climate monitoring, data retrieval and space-based tools for disaster risk reduction; </a:t>
            </a:r>
          </a:p>
          <a:p>
            <a:pPr algn="just"/>
            <a:r>
              <a:rPr lang="en-US" sz="1800" b="1" dirty="0" smtClean="0"/>
              <a:t>Component 3:</a:t>
            </a:r>
            <a:r>
              <a:rPr lang="en-US" sz="1800" dirty="0" smtClean="0"/>
              <a:t> Refined vulnerability and risk assessment methodologies that are more contextually relevant, and build local capacity to better assess the current and future vulnerabilities and risks of specific states and communities within those states;</a:t>
            </a:r>
          </a:p>
          <a:p>
            <a:r>
              <a:rPr lang="en-US" sz="1800" b="1" dirty="0" smtClean="0"/>
              <a:t>Component 4: </a:t>
            </a:r>
            <a:r>
              <a:rPr lang="en-US" sz="1800" dirty="0" smtClean="0"/>
              <a:t>Reduce the states vulnerability to climate change through embarking on adaption pilots; </a:t>
            </a:r>
          </a:p>
          <a:p>
            <a:r>
              <a:rPr lang="en-US" sz="1800" b="1" dirty="0" smtClean="0"/>
              <a:t>Component 5: </a:t>
            </a:r>
            <a:r>
              <a:rPr lang="en-US" sz="1800" dirty="0" smtClean="0"/>
              <a:t>Built regional and national capacities for carbon financing; and</a:t>
            </a:r>
          </a:p>
          <a:p>
            <a:r>
              <a:rPr lang="en-US" sz="1800" b="1" dirty="0" smtClean="0"/>
              <a:t>Component 6: </a:t>
            </a:r>
            <a:r>
              <a:rPr lang="en-US" sz="1800" dirty="0" smtClean="0"/>
              <a:t> Project management.</a:t>
            </a:r>
            <a:endParaRPr lang="en-US" sz="1800" dirty="0"/>
          </a:p>
        </p:txBody>
      </p:sp>
      <p:sp>
        <p:nvSpPr>
          <p:cNvPr id="4" name="Slide Number Placeholder 3"/>
          <p:cNvSpPr>
            <a:spLocks noGrp="1"/>
          </p:cNvSpPr>
          <p:nvPr>
            <p:ph type="sldNum" sz="quarter" idx="12"/>
          </p:nvPr>
        </p:nvSpPr>
        <p:spPr/>
        <p:txBody>
          <a:bodyPr/>
          <a:lstStyle/>
          <a:p>
            <a:pPr>
              <a:defRPr/>
            </a:pPr>
            <a:fld id="{9A7051D0-18F5-43BA-989F-574843469CC3}" type="slidenum">
              <a:rPr lang="en-US" smtClean="0">
                <a:solidFill>
                  <a:srgbClr val="000000"/>
                </a:solidFill>
              </a:rPr>
              <a:pPr>
                <a:defRPr/>
              </a:pPr>
              <a:t>2</a:t>
            </a:fld>
            <a:endParaRPr lang="en-US">
              <a:solidFill>
                <a:srgbClr val="000000"/>
              </a:solidFill>
            </a:endParaRPr>
          </a:p>
        </p:txBody>
      </p:sp>
      <p:sp>
        <p:nvSpPr>
          <p:cNvPr id="5" name="Title 1"/>
          <p:cNvSpPr>
            <a:spLocks noGrp="1"/>
          </p:cNvSpPr>
          <p:nvPr>
            <p:ph type="title"/>
          </p:nvPr>
        </p:nvSpPr>
        <p:spPr>
          <a:ln>
            <a:solidFill>
              <a:srgbClr val="C00000"/>
            </a:solidFill>
          </a:ln>
        </p:spPr>
        <p:txBody>
          <a:bodyPr/>
          <a:lstStyle/>
          <a:p>
            <a:r>
              <a:rPr lang="en-US" sz="3600" b="1" dirty="0" smtClean="0"/>
              <a:t>Programmatic Areas</a:t>
            </a:r>
            <a:endParaRPr lang="en-US" sz="3600" b="1" dirty="0"/>
          </a:p>
        </p:txBody>
      </p:sp>
      <p:pic>
        <p:nvPicPr>
          <p:cNvPr id="6" name="Picture 2" descr="N:\5c\5Cs logo (Official).png"/>
          <p:cNvPicPr>
            <a:picLocks noChangeAspect="1" noChangeArrowheads="1"/>
          </p:cNvPicPr>
          <p:nvPr/>
        </p:nvPicPr>
        <p:blipFill>
          <a:blip r:embed="rId2" cstate="print"/>
          <a:srcRect/>
          <a:stretch>
            <a:fillRect/>
          </a:stretch>
        </p:blipFill>
        <p:spPr bwMode="auto">
          <a:xfrm>
            <a:off x="683568" y="6021288"/>
            <a:ext cx="1112704" cy="620688"/>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r-BE"/>
          </a:p>
        </p:txBody>
      </p:sp>
      <p:sp>
        <p:nvSpPr>
          <p:cNvPr id="3" name="Content Placeholder 2"/>
          <p:cNvSpPr>
            <a:spLocks noGrp="1"/>
          </p:cNvSpPr>
          <p:nvPr>
            <p:ph idx="1"/>
          </p:nvPr>
        </p:nvSpPr>
        <p:spPr/>
        <p:txBody>
          <a:bodyPr/>
          <a:lstStyle/>
          <a:p>
            <a:endParaRPr lang="fr-BE"/>
          </a:p>
        </p:txBody>
      </p:sp>
      <p:sp>
        <p:nvSpPr>
          <p:cNvPr id="4" name="Slide Number Placeholder 3"/>
          <p:cNvSpPr>
            <a:spLocks noGrp="1"/>
          </p:cNvSpPr>
          <p:nvPr>
            <p:ph type="sldNum" sz="quarter" idx="12"/>
          </p:nvPr>
        </p:nvSpPr>
        <p:spPr/>
        <p:txBody>
          <a:bodyPr/>
          <a:lstStyle/>
          <a:p>
            <a:pPr>
              <a:defRPr/>
            </a:pPr>
            <a:fld id="{9A7051D0-18F5-43BA-989F-574843469CC3}" type="slidenum">
              <a:rPr lang="en-US" smtClean="0">
                <a:solidFill>
                  <a:srgbClr val="000000"/>
                </a:solidFill>
              </a:rPr>
              <a:pPr>
                <a:defRPr/>
              </a:pPr>
              <a:t>3</a:t>
            </a:fld>
            <a:endParaRPr lang="en-US">
              <a:solidFill>
                <a:srgbClr val="000000"/>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r-BE"/>
          </a:p>
        </p:txBody>
      </p:sp>
      <p:sp>
        <p:nvSpPr>
          <p:cNvPr id="3" name="Content Placeholder 2"/>
          <p:cNvSpPr>
            <a:spLocks noGrp="1"/>
          </p:cNvSpPr>
          <p:nvPr>
            <p:ph idx="1"/>
          </p:nvPr>
        </p:nvSpPr>
        <p:spPr/>
        <p:txBody>
          <a:bodyPr/>
          <a:lstStyle/>
          <a:p>
            <a:endParaRPr lang="fr-BE"/>
          </a:p>
        </p:txBody>
      </p:sp>
      <p:sp>
        <p:nvSpPr>
          <p:cNvPr id="4" name="Slide Number Placeholder 3"/>
          <p:cNvSpPr>
            <a:spLocks noGrp="1"/>
          </p:cNvSpPr>
          <p:nvPr>
            <p:ph type="sldNum" sz="quarter" idx="12"/>
          </p:nvPr>
        </p:nvSpPr>
        <p:spPr/>
        <p:txBody>
          <a:bodyPr/>
          <a:lstStyle/>
          <a:p>
            <a:pPr>
              <a:defRPr/>
            </a:pPr>
            <a:fld id="{9A7051D0-18F5-43BA-989F-574843469CC3}" type="slidenum">
              <a:rPr lang="en-US" smtClean="0">
                <a:solidFill>
                  <a:srgbClr val="000000"/>
                </a:solidFill>
              </a:rPr>
              <a:pPr>
                <a:defRPr/>
              </a:pPr>
              <a:t>4</a:t>
            </a:fld>
            <a:endParaRPr lang="en-US">
              <a:solidFill>
                <a:srgbClr val="000000"/>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just"/>
            <a:r>
              <a:rPr lang="en-US" sz="2000" b="1" dirty="0" smtClean="0">
                <a:solidFill>
                  <a:schemeClr val="accent2"/>
                </a:solidFill>
              </a:rPr>
              <a:t>Component 1</a:t>
            </a:r>
            <a:r>
              <a:rPr lang="en-US" sz="2000" b="1" dirty="0" smtClean="0">
                <a:solidFill>
                  <a:schemeClr val="tx2">
                    <a:lumMod val="60000"/>
                    <a:lumOff val="40000"/>
                  </a:schemeClr>
                </a:solidFill>
              </a:rPr>
              <a:t>: Enhancing the predictive powers of regional climate models and the region’s ability to design and implement cost-effective adaptation activities</a:t>
            </a:r>
          </a:p>
          <a:p>
            <a:pPr lvl="1"/>
            <a:r>
              <a:rPr lang="en-US" sz="2000" dirty="0" smtClean="0"/>
              <a:t>Annual Meeting of Climate </a:t>
            </a:r>
            <a:r>
              <a:rPr lang="en-US" sz="2000" dirty="0" err="1" smtClean="0"/>
              <a:t>Modellers</a:t>
            </a:r>
            <a:r>
              <a:rPr lang="en-US" sz="2000" dirty="0" smtClean="0"/>
              <a:t> Group Held in the Dominican Republic in </a:t>
            </a:r>
            <a:r>
              <a:rPr lang="en-US" sz="2000" dirty="0" smtClean="0">
                <a:solidFill>
                  <a:srgbClr val="00B050"/>
                </a:solidFill>
              </a:rPr>
              <a:t>April 2014</a:t>
            </a:r>
          </a:p>
          <a:p>
            <a:pPr lvl="1"/>
            <a:r>
              <a:rPr lang="en-US" sz="2000" dirty="0" smtClean="0"/>
              <a:t>Four (4) Caribbean Climate </a:t>
            </a:r>
            <a:r>
              <a:rPr lang="en-US" sz="2000" dirty="0" err="1" smtClean="0"/>
              <a:t>Modelling</a:t>
            </a:r>
            <a:r>
              <a:rPr lang="en-US" sz="2000" dirty="0" smtClean="0"/>
              <a:t> Experts underwent training  attachments at the Hadley Centre in the UK in October 2013 (2 from UWI and 2 from INSMET).</a:t>
            </a:r>
          </a:p>
          <a:p>
            <a:pPr lvl="1"/>
            <a:r>
              <a:rPr lang="en-US" sz="2000" dirty="0" smtClean="0"/>
              <a:t>Developing a data management system (</a:t>
            </a:r>
            <a:r>
              <a:rPr lang="en-US" sz="2000" dirty="0" smtClean="0">
                <a:solidFill>
                  <a:srgbClr val="00B050"/>
                </a:solidFill>
              </a:rPr>
              <a:t>on-going</a:t>
            </a:r>
            <a:r>
              <a:rPr lang="en-US" sz="2000" dirty="0" smtClean="0"/>
              <a:t>)</a:t>
            </a:r>
          </a:p>
          <a:p>
            <a:pPr lvl="1"/>
            <a:r>
              <a:rPr lang="en-US" sz="2000" dirty="0" smtClean="0"/>
              <a:t>The Cuban Institute of Meteorology (INSMET) prepared and delivered training in the use of agriculture and water sector models in </a:t>
            </a:r>
            <a:r>
              <a:rPr lang="en-US" sz="2000" dirty="0" smtClean="0">
                <a:solidFill>
                  <a:srgbClr val="00B050"/>
                </a:solidFill>
              </a:rPr>
              <a:t>Jan 2014 </a:t>
            </a:r>
          </a:p>
          <a:p>
            <a:endParaRPr lang="en-US" sz="2000" dirty="0"/>
          </a:p>
        </p:txBody>
      </p:sp>
      <p:sp>
        <p:nvSpPr>
          <p:cNvPr id="4" name="Slide Number Placeholder 3"/>
          <p:cNvSpPr>
            <a:spLocks noGrp="1"/>
          </p:cNvSpPr>
          <p:nvPr>
            <p:ph type="sldNum" sz="quarter" idx="12"/>
          </p:nvPr>
        </p:nvSpPr>
        <p:spPr/>
        <p:txBody>
          <a:bodyPr/>
          <a:lstStyle/>
          <a:p>
            <a:pPr>
              <a:defRPr/>
            </a:pPr>
            <a:fld id="{9A7051D0-18F5-43BA-989F-574843469CC3}" type="slidenum">
              <a:rPr lang="en-US" smtClean="0">
                <a:solidFill>
                  <a:srgbClr val="000000"/>
                </a:solidFill>
              </a:rPr>
              <a:pPr>
                <a:defRPr/>
              </a:pPr>
              <a:t>5</a:t>
            </a:fld>
            <a:endParaRPr lang="en-US">
              <a:solidFill>
                <a:srgbClr val="000000"/>
              </a:solidFill>
            </a:endParaRPr>
          </a:p>
        </p:txBody>
      </p:sp>
      <p:sp>
        <p:nvSpPr>
          <p:cNvPr id="5" name="Title 1"/>
          <p:cNvSpPr>
            <a:spLocks noGrp="1"/>
          </p:cNvSpPr>
          <p:nvPr>
            <p:ph type="title"/>
          </p:nvPr>
        </p:nvSpPr>
        <p:spPr/>
        <p:txBody>
          <a:bodyPr/>
          <a:lstStyle/>
          <a:p>
            <a:r>
              <a:rPr lang="en-US" sz="2800" b="1" dirty="0" smtClean="0"/>
              <a:t>Achievements (</a:t>
            </a:r>
            <a:r>
              <a:rPr lang="en-US" sz="2800" b="1" dirty="0" smtClean="0">
                <a:solidFill>
                  <a:schemeClr val="accent1">
                    <a:lumMod val="60000"/>
                    <a:lumOff val="40000"/>
                  </a:schemeClr>
                </a:solidFill>
              </a:rPr>
              <a:t>July 2013 to Present</a:t>
            </a:r>
            <a:r>
              <a:rPr lang="en-US" sz="2800" b="1" dirty="0" smtClean="0"/>
              <a:t>)</a:t>
            </a:r>
            <a:endParaRPr lang="en-US" sz="2800" b="1"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solidFill>
              <a:srgbClr val="C00000"/>
            </a:solidFill>
          </a:ln>
        </p:spPr>
        <p:txBody>
          <a:bodyPr/>
          <a:lstStyle/>
          <a:p>
            <a:r>
              <a:rPr lang="en-US" sz="3200" b="1" dirty="0" smtClean="0"/>
              <a:t>Achievements (</a:t>
            </a:r>
            <a:r>
              <a:rPr lang="en-US" sz="3200" b="1" dirty="0" smtClean="0">
                <a:solidFill>
                  <a:schemeClr val="accent1">
                    <a:lumMod val="60000"/>
                    <a:lumOff val="40000"/>
                  </a:schemeClr>
                </a:solidFill>
              </a:rPr>
              <a:t>July 2013 to Present</a:t>
            </a:r>
            <a:r>
              <a:rPr lang="en-US" sz="3200" b="1" dirty="0" smtClean="0"/>
              <a:t>)</a:t>
            </a:r>
            <a:endParaRPr lang="en-US" sz="3200" dirty="0"/>
          </a:p>
        </p:txBody>
      </p:sp>
      <p:sp>
        <p:nvSpPr>
          <p:cNvPr id="3" name="Content Placeholder 2"/>
          <p:cNvSpPr>
            <a:spLocks noGrp="1"/>
          </p:cNvSpPr>
          <p:nvPr>
            <p:ph idx="1"/>
          </p:nvPr>
        </p:nvSpPr>
        <p:spPr/>
        <p:txBody>
          <a:bodyPr/>
          <a:lstStyle/>
          <a:p>
            <a:pPr marL="1200150" lvl="3" indent="-342900"/>
            <a:r>
              <a:rPr lang="en-US" dirty="0" smtClean="0">
                <a:solidFill>
                  <a:schemeClr val="tx1"/>
                </a:solidFill>
              </a:rPr>
              <a:t>Up to 10 sector-based impact assessment studies are to be completed leading to the preparation of NAS and APs (Sept 2013 – August 2014) (</a:t>
            </a:r>
            <a:r>
              <a:rPr lang="en-US" dirty="0" smtClean="0">
                <a:solidFill>
                  <a:srgbClr val="00B050"/>
                </a:solidFill>
              </a:rPr>
              <a:t>On-going)</a:t>
            </a:r>
            <a:r>
              <a:rPr lang="en-US" dirty="0" smtClean="0">
                <a:solidFill>
                  <a:schemeClr val="tx1"/>
                </a:solidFill>
              </a:rPr>
              <a:t> </a:t>
            </a:r>
          </a:p>
          <a:p>
            <a:pPr marL="1490663" lvl="2" indent="-347663">
              <a:buFont typeface="Wingdings" pitchFamily="2" charset="2"/>
              <a:buChar char="q"/>
            </a:pPr>
            <a:r>
              <a:rPr lang="en-US" sz="2000" dirty="0" smtClean="0"/>
              <a:t>Water – St. Kitts and Antigua and Barbuda</a:t>
            </a:r>
          </a:p>
          <a:p>
            <a:pPr marL="1490663" lvl="2" indent="-347663">
              <a:buFont typeface="Wingdings" pitchFamily="2" charset="2"/>
              <a:buChar char="q"/>
            </a:pPr>
            <a:r>
              <a:rPr lang="en-US" sz="2000" dirty="0" smtClean="0"/>
              <a:t>Agriculture – Suriname and Barbados</a:t>
            </a:r>
          </a:p>
          <a:p>
            <a:pPr marL="1490663" lvl="2" indent="-347663">
              <a:buFont typeface="Wingdings" pitchFamily="2" charset="2"/>
              <a:buChar char="q"/>
            </a:pPr>
            <a:r>
              <a:rPr lang="en-US" sz="2000" dirty="0" smtClean="0"/>
              <a:t>Tourism – Dominican Republic and Saint Lucia</a:t>
            </a:r>
          </a:p>
          <a:p>
            <a:pPr marL="1490663" lvl="2" indent="-347663">
              <a:buFont typeface="Wingdings" pitchFamily="2" charset="2"/>
              <a:buChar char="q"/>
            </a:pPr>
            <a:r>
              <a:rPr lang="en-US" sz="2000" dirty="0" smtClean="0"/>
              <a:t>Health – St. Vincent and the Grenadines</a:t>
            </a:r>
          </a:p>
          <a:p>
            <a:pPr>
              <a:buNone/>
            </a:pPr>
            <a:endParaRPr lang="en-US" dirty="0"/>
          </a:p>
        </p:txBody>
      </p:sp>
      <p:sp>
        <p:nvSpPr>
          <p:cNvPr id="4" name="Slide Number Placeholder 3"/>
          <p:cNvSpPr>
            <a:spLocks noGrp="1"/>
          </p:cNvSpPr>
          <p:nvPr>
            <p:ph type="sldNum" sz="quarter" idx="12"/>
          </p:nvPr>
        </p:nvSpPr>
        <p:spPr/>
        <p:txBody>
          <a:bodyPr/>
          <a:lstStyle/>
          <a:p>
            <a:pPr>
              <a:defRPr/>
            </a:pPr>
            <a:fld id="{9A7051D0-18F5-43BA-989F-574843469CC3}" type="slidenum">
              <a:rPr lang="en-US" smtClean="0">
                <a:solidFill>
                  <a:srgbClr val="000000"/>
                </a:solidFill>
              </a:rPr>
              <a:pPr>
                <a:defRPr/>
              </a:pPr>
              <a:t>6</a:t>
            </a:fld>
            <a:endParaRPr lang="en-US">
              <a:solidFill>
                <a:srgbClr val="000000"/>
              </a:solidFill>
            </a:endParaRPr>
          </a:p>
        </p:txBody>
      </p:sp>
      <p:pic>
        <p:nvPicPr>
          <p:cNvPr id="5" name="Picture 2" descr="N:\5c\5Cs logo (Official).png"/>
          <p:cNvPicPr>
            <a:picLocks noChangeAspect="1" noChangeArrowheads="1"/>
          </p:cNvPicPr>
          <p:nvPr/>
        </p:nvPicPr>
        <p:blipFill>
          <a:blip r:embed="rId2" cstate="print"/>
          <a:srcRect/>
          <a:stretch>
            <a:fillRect/>
          </a:stretch>
        </p:blipFill>
        <p:spPr bwMode="auto">
          <a:xfrm>
            <a:off x="683568" y="5733256"/>
            <a:ext cx="1112704" cy="908720"/>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sz="2000" b="1" dirty="0" smtClean="0">
                <a:solidFill>
                  <a:schemeClr val="accent2"/>
                </a:solidFill>
              </a:rPr>
              <a:t>Component 3</a:t>
            </a:r>
            <a:r>
              <a:rPr lang="en-US" sz="2000" b="1" dirty="0" smtClean="0"/>
              <a:t>: </a:t>
            </a:r>
            <a:r>
              <a:rPr lang="en-US" sz="2000" dirty="0" smtClean="0">
                <a:solidFill>
                  <a:srgbClr val="0070C0"/>
                </a:solidFill>
              </a:rPr>
              <a:t>Refine vulnerability and risk assessment methodologies that are more contextually relevant, and build local capacity to better assess the current and future vulnerabilities and risks of specific States and communities within those States:</a:t>
            </a:r>
          </a:p>
          <a:p>
            <a:pPr lvl="1"/>
            <a:r>
              <a:rPr lang="en-US" sz="1600" dirty="0" smtClean="0">
                <a:solidFill>
                  <a:schemeClr val="tx1"/>
                </a:solidFill>
              </a:rPr>
              <a:t>Procuring technical assistance for the conduct of the VCAs in up to 10 States: (</a:t>
            </a:r>
            <a:r>
              <a:rPr lang="en-US" sz="1600" dirty="0" err="1" smtClean="0">
                <a:solidFill>
                  <a:schemeClr val="tx1"/>
                </a:solidFill>
              </a:rPr>
              <a:t>i</a:t>
            </a:r>
            <a:r>
              <a:rPr lang="en-US" sz="1600" dirty="0" smtClean="0">
                <a:solidFill>
                  <a:schemeClr val="tx1"/>
                </a:solidFill>
              </a:rPr>
              <a:t>) </a:t>
            </a:r>
            <a:r>
              <a:rPr lang="en-US" sz="1600" dirty="0" smtClean="0">
                <a:solidFill>
                  <a:srgbClr val="00B050"/>
                </a:solidFill>
              </a:rPr>
              <a:t>VCAs underway </a:t>
            </a:r>
            <a:r>
              <a:rPr lang="en-US" sz="1600" dirty="0" smtClean="0">
                <a:solidFill>
                  <a:schemeClr val="tx1"/>
                </a:solidFill>
              </a:rPr>
              <a:t>in Antigua and Barbuda, St. Kitts and Nevis, DR. (ii) </a:t>
            </a:r>
            <a:r>
              <a:rPr lang="en-US" sz="1600" dirty="0" smtClean="0">
                <a:solidFill>
                  <a:srgbClr val="0070C0"/>
                </a:solidFill>
              </a:rPr>
              <a:t>Out to tender </a:t>
            </a:r>
            <a:r>
              <a:rPr lang="en-US" sz="1600" dirty="0" smtClean="0">
                <a:solidFill>
                  <a:schemeClr val="tx1"/>
                </a:solidFill>
              </a:rPr>
              <a:t>in Suriname and Barbados, and (iii) </a:t>
            </a:r>
            <a:r>
              <a:rPr lang="en-US" sz="1600" dirty="0" smtClean="0">
                <a:solidFill>
                  <a:srgbClr val="C00000"/>
                </a:solidFill>
              </a:rPr>
              <a:t>Tendered and received </a:t>
            </a:r>
            <a:r>
              <a:rPr lang="en-US" sz="1600" dirty="0" smtClean="0">
                <a:solidFill>
                  <a:schemeClr val="tx1"/>
                </a:solidFill>
              </a:rPr>
              <a:t>no response in Saint Lucia and Suriname</a:t>
            </a:r>
          </a:p>
          <a:p>
            <a:pPr lvl="1"/>
            <a:r>
              <a:rPr lang="en-US" sz="1600" dirty="0" smtClean="0">
                <a:solidFill>
                  <a:schemeClr val="tx1"/>
                </a:solidFill>
              </a:rPr>
              <a:t>Carrying out a Cocoa-</a:t>
            </a:r>
            <a:r>
              <a:rPr lang="en-US" sz="1600" dirty="0" err="1" smtClean="0">
                <a:solidFill>
                  <a:schemeClr val="tx1"/>
                </a:solidFill>
              </a:rPr>
              <a:t>Agroforestry</a:t>
            </a:r>
            <a:r>
              <a:rPr lang="en-US" sz="1600" dirty="0" smtClean="0">
                <a:solidFill>
                  <a:schemeClr val="tx1"/>
                </a:solidFill>
              </a:rPr>
              <a:t> Project in Saint Lucia </a:t>
            </a:r>
            <a:r>
              <a:rPr lang="en-US" sz="1600" dirty="0" smtClean="0"/>
              <a:t>To reduce their vulnerability and risk to climate hazards by building resilience of farmers (</a:t>
            </a:r>
            <a:r>
              <a:rPr lang="en-US" sz="1600" dirty="0" smtClean="0">
                <a:solidFill>
                  <a:srgbClr val="00B050"/>
                </a:solidFill>
              </a:rPr>
              <a:t>on-going</a:t>
            </a:r>
            <a:r>
              <a:rPr lang="en-US" sz="1600" dirty="0" smtClean="0"/>
              <a:t>)</a:t>
            </a:r>
            <a:endParaRPr lang="en-US" sz="1600" dirty="0" smtClean="0">
              <a:solidFill>
                <a:schemeClr val="tx1"/>
              </a:solidFill>
            </a:endParaRPr>
          </a:p>
          <a:p>
            <a:pPr lvl="1"/>
            <a:r>
              <a:rPr lang="en-US" sz="1600" dirty="0" smtClean="0">
                <a:solidFill>
                  <a:schemeClr val="tx1"/>
                </a:solidFill>
              </a:rPr>
              <a:t>Conducted two training workshops (four days each) in October 2013 in Belize and Barbados respectively on the use of Caribbean Climate Online Risk and Adaptation </a:t>
            </a:r>
            <a:r>
              <a:rPr lang="en-US" sz="1600" dirty="0" err="1" smtClean="0">
                <a:solidFill>
                  <a:schemeClr val="tx1"/>
                </a:solidFill>
              </a:rPr>
              <a:t>TooL</a:t>
            </a:r>
            <a:r>
              <a:rPr lang="en-US" sz="1600" dirty="0" smtClean="0">
                <a:solidFill>
                  <a:schemeClr val="tx1"/>
                </a:solidFill>
              </a:rPr>
              <a:t> (CCORAL)</a:t>
            </a:r>
          </a:p>
          <a:p>
            <a:endParaRPr lang="en-US" dirty="0">
              <a:solidFill>
                <a:schemeClr val="tx1"/>
              </a:solidFill>
            </a:endParaRPr>
          </a:p>
        </p:txBody>
      </p:sp>
      <p:sp>
        <p:nvSpPr>
          <p:cNvPr id="4" name="Slide Number Placeholder 3"/>
          <p:cNvSpPr>
            <a:spLocks noGrp="1"/>
          </p:cNvSpPr>
          <p:nvPr>
            <p:ph type="sldNum" sz="quarter" idx="12"/>
          </p:nvPr>
        </p:nvSpPr>
        <p:spPr/>
        <p:txBody>
          <a:bodyPr/>
          <a:lstStyle/>
          <a:p>
            <a:pPr>
              <a:defRPr/>
            </a:pPr>
            <a:fld id="{9A7051D0-18F5-43BA-989F-574843469CC3}" type="slidenum">
              <a:rPr lang="en-US" smtClean="0">
                <a:solidFill>
                  <a:srgbClr val="000000"/>
                </a:solidFill>
              </a:rPr>
              <a:pPr>
                <a:defRPr/>
              </a:pPr>
              <a:t>7</a:t>
            </a:fld>
            <a:endParaRPr lang="en-US">
              <a:solidFill>
                <a:srgbClr val="000000"/>
              </a:solidFill>
            </a:endParaRPr>
          </a:p>
        </p:txBody>
      </p:sp>
      <p:sp>
        <p:nvSpPr>
          <p:cNvPr id="6" name="Title 1"/>
          <p:cNvSpPr>
            <a:spLocks noGrp="1"/>
          </p:cNvSpPr>
          <p:nvPr>
            <p:ph type="title"/>
          </p:nvPr>
        </p:nvSpPr>
        <p:spPr>
          <a:ln>
            <a:solidFill>
              <a:srgbClr val="C00000"/>
            </a:solidFill>
          </a:ln>
        </p:spPr>
        <p:txBody>
          <a:bodyPr/>
          <a:lstStyle/>
          <a:p>
            <a:r>
              <a:rPr lang="en-US" sz="3200" b="1" dirty="0" smtClean="0"/>
              <a:t>Achievements (</a:t>
            </a:r>
            <a:r>
              <a:rPr lang="en-US" sz="3200" b="1" dirty="0" smtClean="0">
                <a:solidFill>
                  <a:schemeClr val="accent1">
                    <a:lumMod val="60000"/>
                    <a:lumOff val="40000"/>
                  </a:schemeClr>
                </a:solidFill>
              </a:rPr>
              <a:t>July 2013 to Present</a:t>
            </a:r>
            <a:r>
              <a:rPr lang="en-US" sz="3200" b="1" dirty="0" smtClean="0"/>
              <a:t>)</a:t>
            </a:r>
            <a:endParaRPr lang="en-US" sz="3200" dirty="0"/>
          </a:p>
        </p:txBody>
      </p:sp>
      <p:pic>
        <p:nvPicPr>
          <p:cNvPr id="5" name="Picture 2" descr="N:\5c\5Cs logo (Official).png"/>
          <p:cNvPicPr>
            <a:picLocks noChangeAspect="1" noChangeArrowheads="1"/>
          </p:cNvPicPr>
          <p:nvPr/>
        </p:nvPicPr>
        <p:blipFill>
          <a:blip r:embed="rId2" cstate="print"/>
          <a:srcRect/>
          <a:stretch>
            <a:fillRect/>
          </a:stretch>
        </p:blipFill>
        <p:spPr bwMode="auto">
          <a:xfrm>
            <a:off x="683568" y="5733256"/>
            <a:ext cx="1112704" cy="908720"/>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Challenges Faced</a:t>
            </a:r>
            <a:endParaRPr lang="en-US" dirty="0"/>
          </a:p>
        </p:txBody>
      </p:sp>
      <p:sp>
        <p:nvSpPr>
          <p:cNvPr id="3" name="Content Placeholder 2"/>
          <p:cNvSpPr>
            <a:spLocks noGrp="1"/>
          </p:cNvSpPr>
          <p:nvPr>
            <p:ph idx="1"/>
          </p:nvPr>
        </p:nvSpPr>
        <p:spPr/>
        <p:txBody>
          <a:bodyPr/>
          <a:lstStyle/>
          <a:p>
            <a:r>
              <a:rPr lang="en-BZ" sz="2400" dirty="0" smtClean="0">
                <a:solidFill>
                  <a:schemeClr val="tx1"/>
                </a:solidFill>
              </a:rPr>
              <a:t>Impact Studies and Vulnerability Assessments</a:t>
            </a:r>
          </a:p>
          <a:p>
            <a:pPr lvl="1"/>
            <a:r>
              <a:rPr lang="en-BZ" sz="2000" dirty="0" smtClean="0">
                <a:solidFill>
                  <a:schemeClr val="tx1"/>
                </a:solidFill>
              </a:rPr>
              <a:t>Difficulty in recruiting the requisite consultants and a limited pool from which to choose</a:t>
            </a:r>
          </a:p>
          <a:p>
            <a:pPr lvl="1"/>
            <a:r>
              <a:rPr lang="en-BZ" sz="2000" dirty="0" smtClean="0">
                <a:solidFill>
                  <a:schemeClr val="tx1"/>
                </a:solidFill>
              </a:rPr>
              <a:t>Some countries were slow in identifying the sector in which they wanted the impact studies conducted</a:t>
            </a:r>
          </a:p>
          <a:p>
            <a:endParaRPr lang="en-US" dirty="0"/>
          </a:p>
        </p:txBody>
      </p:sp>
      <p:sp>
        <p:nvSpPr>
          <p:cNvPr id="4" name="Slide Number Placeholder 3"/>
          <p:cNvSpPr>
            <a:spLocks noGrp="1"/>
          </p:cNvSpPr>
          <p:nvPr>
            <p:ph type="sldNum" sz="quarter" idx="12"/>
          </p:nvPr>
        </p:nvSpPr>
        <p:spPr/>
        <p:txBody>
          <a:bodyPr/>
          <a:lstStyle/>
          <a:p>
            <a:pPr>
              <a:defRPr/>
            </a:pPr>
            <a:fld id="{9A7051D0-18F5-43BA-989F-574843469CC3}" type="slidenum">
              <a:rPr lang="en-US" smtClean="0">
                <a:solidFill>
                  <a:srgbClr val="000000"/>
                </a:solidFill>
              </a:rPr>
              <a:pPr>
                <a:defRPr/>
              </a:pPr>
              <a:t>8</a:t>
            </a:fld>
            <a:endParaRPr lang="en-US">
              <a:solidFill>
                <a:srgbClr val="000000"/>
              </a:solidFill>
            </a:endParaRPr>
          </a:p>
        </p:txBody>
      </p:sp>
      <p:pic>
        <p:nvPicPr>
          <p:cNvPr id="5" name="Picture 2" descr="N:\5c\5Cs logo (Official).png"/>
          <p:cNvPicPr>
            <a:picLocks noChangeAspect="1" noChangeArrowheads="1"/>
          </p:cNvPicPr>
          <p:nvPr/>
        </p:nvPicPr>
        <p:blipFill>
          <a:blip r:embed="rId2" cstate="print"/>
          <a:srcRect/>
          <a:stretch>
            <a:fillRect/>
          </a:stretch>
        </p:blipFill>
        <p:spPr bwMode="auto">
          <a:xfrm>
            <a:off x="683568" y="5733256"/>
            <a:ext cx="1112704" cy="908720"/>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BZ" dirty="0" smtClean="0"/>
              <a:t>Outcomes and </a:t>
            </a:r>
            <a:br>
              <a:rPr lang="en-BZ" dirty="0" smtClean="0"/>
            </a:br>
            <a:r>
              <a:rPr lang="en-BZ" dirty="0" smtClean="0"/>
              <a:t>Future Perspectives</a:t>
            </a:r>
            <a:endParaRPr lang="en-BZ" dirty="0"/>
          </a:p>
        </p:txBody>
      </p:sp>
      <p:sp>
        <p:nvSpPr>
          <p:cNvPr id="3" name="Content Placeholder 2"/>
          <p:cNvSpPr>
            <a:spLocks noGrp="1"/>
          </p:cNvSpPr>
          <p:nvPr>
            <p:ph idx="1"/>
          </p:nvPr>
        </p:nvSpPr>
        <p:spPr/>
        <p:txBody>
          <a:bodyPr/>
          <a:lstStyle/>
          <a:p>
            <a:r>
              <a:rPr lang="en-BZ" sz="2000" dirty="0" smtClean="0">
                <a:solidFill>
                  <a:schemeClr val="accent2">
                    <a:lumMod val="50000"/>
                  </a:schemeClr>
                </a:solidFill>
              </a:rPr>
              <a:t>Enhanced information provision for greater resilience building</a:t>
            </a:r>
          </a:p>
          <a:p>
            <a:r>
              <a:rPr lang="en-BZ" sz="2000" dirty="0" smtClean="0">
                <a:solidFill>
                  <a:schemeClr val="accent2">
                    <a:lumMod val="50000"/>
                  </a:schemeClr>
                </a:solidFill>
              </a:rPr>
              <a:t>Enhanced capacity to deal with the challenges and take advantage of opportunities provided by CV and CC</a:t>
            </a:r>
          </a:p>
          <a:p>
            <a:r>
              <a:rPr lang="en-US" sz="2000" dirty="0" smtClean="0"/>
              <a:t>Enhanced coping capacity for vulnerable communities in times of disaster</a:t>
            </a:r>
            <a:endParaRPr lang="en-BZ" sz="2000" dirty="0" smtClean="0">
              <a:solidFill>
                <a:schemeClr val="accent2">
                  <a:lumMod val="50000"/>
                </a:schemeClr>
              </a:solidFill>
            </a:endParaRPr>
          </a:p>
          <a:p>
            <a:r>
              <a:rPr lang="en-US" sz="2000" dirty="0" smtClean="0">
                <a:solidFill>
                  <a:schemeClr val="accent2">
                    <a:lumMod val="50000"/>
                  </a:schemeClr>
                </a:solidFill>
              </a:rPr>
              <a:t>Create and maintain opportunities to bring together financial decision makers, scientists, and service providers</a:t>
            </a:r>
          </a:p>
          <a:p>
            <a:r>
              <a:rPr lang="en-GB" sz="2000" dirty="0" smtClean="0">
                <a:solidFill>
                  <a:schemeClr val="accent2">
                    <a:lumMod val="50000"/>
                  </a:schemeClr>
                </a:solidFill>
              </a:rPr>
              <a:t>The region needs to continue to invest in improved data management and early warning systems, enforce building codes, invest in human capital, develop competent and </a:t>
            </a:r>
            <a:r>
              <a:rPr lang="en-GB" sz="2000" dirty="0" err="1" smtClean="0">
                <a:solidFill>
                  <a:schemeClr val="accent2">
                    <a:lumMod val="50000"/>
                  </a:schemeClr>
                </a:solidFill>
              </a:rPr>
              <a:t>ﬂexible</a:t>
            </a:r>
            <a:r>
              <a:rPr lang="en-GB" sz="2000" dirty="0" smtClean="0">
                <a:solidFill>
                  <a:schemeClr val="accent2">
                    <a:lumMod val="50000"/>
                  </a:schemeClr>
                </a:solidFill>
              </a:rPr>
              <a:t> institutions, and tackle the root causes of poverty</a:t>
            </a:r>
          </a:p>
        </p:txBody>
      </p:sp>
      <p:sp>
        <p:nvSpPr>
          <p:cNvPr id="4" name="Slide Number Placeholder 3"/>
          <p:cNvSpPr>
            <a:spLocks noGrp="1"/>
          </p:cNvSpPr>
          <p:nvPr>
            <p:ph type="sldNum" sz="quarter" idx="12"/>
          </p:nvPr>
        </p:nvSpPr>
        <p:spPr/>
        <p:txBody>
          <a:bodyPr/>
          <a:lstStyle/>
          <a:p>
            <a:pPr>
              <a:defRPr/>
            </a:pPr>
            <a:fld id="{9A7051D0-18F5-43BA-989F-574843469CC3}" type="slidenum">
              <a:rPr lang="en-US" smtClean="0">
                <a:solidFill>
                  <a:srgbClr val="000000"/>
                </a:solidFill>
              </a:rPr>
              <a:pPr>
                <a:defRPr/>
              </a:pPr>
              <a:t>9</a:t>
            </a:fld>
            <a:endParaRPr lang="en-US" dirty="0">
              <a:solidFill>
                <a:srgbClr val="000000"/>
              </a:solidFill>
            </a:endParaRPr>
          </a:p>
        </p:txBody>
      </p:sp>
      <p:pic>
        <p:nvPicPr>
          <p:cNvPr id="5" name="Picture 2" descr="N:\5c\5Cs logo (Official).png"/>
          <p:cNvPicPr>
            <a:picLocks noChangeAspect="1" noChangeArrowheads="1"/>
          </p:cNvPicPr>
          <p:nvPr/>
        </p:nvPicPr>
        <p:blipFill>
          <a:blip r:embed="rId3" cstate="print"/>
          <a:srcRect/>
          <a:stretch>
            <a:fillRect/>
          </a:stretch>
        </p:blipFill>
        <p:spPr bwMode="auto">
          <a:xfrm>
            <a:off x="1691680" y="6021288"/>
            <a:ext cx="1112704" cy="692696"/>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Intra-ACP GCCA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Intra-ACP GCCA template</Template>
  <TotalTime>6521</TotalTime>
  <Words>673</Words>
  <Application>Microsoft Office PowerPoint</Application>
  <PresentationFormat>On-screen Show (4:3)</PresentationFormat>
  <Paragraphs>63</Paragraphs>
  <Slides>11</Slides>
  <Notes>2</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Intra-ACP GCCA template</vt:lpstr>
      <vt:lpstr>Slide 1</vt:lpstr>
      <vt:lpstr>Programmatic Areas</vt:lpstr>
      <vt:lpstr>Slide 3</vt:lpstr>
      <vt:lpstr>Slide 4</vt:lpstr>
      <vt:lpstr>Achievements (July 2013 to Present)</vt:lpstr>
      <vt:lpstr>Achievements (July 2013 to Present)</vt:lpstr>
      <vt:lpstr>Achievements (July 2013 to Present)</vt:lpstr>
      <vt:lpstr>Challenges Faced</vt:lpstr>
      <vt:lpstr>Outcomes and  Future Perspectives</vt:lpstr>
      <vt:lpstr>Opportunities for collaboration and Communication</vt:lpstr>
      <vt:lpstr>Slide 11</vt:lpstr>
    </vt:vector>
  </TitlesOfParts>
  <Company>SAFEGE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GCCA Intra-ACP</dc:creator>
  <cp:lastModifiedBy>Staff</cp:lastModifiedBy>
  <cp:revision>404</cp:revision>
  <dcterms:created xsi:type="dcterms:W3CDTF">2013-07-18T15:28:40Z</dcterms:created>
  <dcterms:modified xsi:type="dcterms:W3CDTF">2009-05-30T22:46:36Z</dcterms:modified>
</cp:coreProperties>
</file>